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2192000" cy="6858000"/>
  <p:notesSz cx="6858000" cy="9144000"/>
  <p:embeddedFontLst>
    <p:embeddedFont>
      <p:font typeface="Calibri" panose="020F0502020204030204" pitchFamily="34" charset="0"/>
      <p:regular r:id="rId49"/>
      <p:bold r:id="rId50"/>
      <p:italic r:id="rId51"/>
      <p:boldItalic r:id="rId52"/>
    </p:embeddedFont>
    <p:embeddedFont>
      <p:font typeface="Montserrat Light" panose="00000400000000000000" pitchFamily="2" charset="0"/>
      <p:regular r:id="rId53"/>
      <p:bold r:id="rId54"/>
      <p:italic r:id="rId55"/>
      <p:boldItalic r:id="rId56"/>
    </p:embeddedFont>
    <p:embeddedFont>
      <p:font typeface="Raleway" pitchFamily="2" charset="0"/>
      <p:regular r:id="rId57"/>
      <p:bold r:id="rId58"/>
      <p:italic r:id="rId59"/>
      <p:boldItalic r:id="rId60"/>
    </p:embeddedFont>
    <p:embeddedFont>
      <p:font typeface="Raleway SemiBold" pitchFamily="2"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5" roundtripDataSignature="AMtx7mjPlSCSLL6/meIfvr36wXXca3oXP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2" y="9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5.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2.fntdata"/><Relationship Id="rId55"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5" name="Google Shape;44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1" name="Google Shape;45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 name="Google Shape;45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6" name="Google Shape;46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4" name="Google Shape;47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1" name="Google Shape;55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8" name="Google Shape;55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8" name="Google Shape;56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8" name="Google Shape;57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8" name="Google Shape;58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8" name="Google Shape;59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8" name="Google Shape;60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9" name="Google Shape;67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6" name="Google Shape;68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5" name="Google Shape;69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2" name="Google Shape;70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8" name="Google Shape;70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4" name="Google Shape;71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7" name="Google Shape;73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9" name="Google Shape;32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6" name="Google Shape;75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3" name="Google Shape;783;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7" name="Google Shape;797;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8" name="Google Shape;86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5" name="Google Shape;87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2" name="Google Shape;882;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1" name="Google Shape;891;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0" name="Google Shape;900;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7" name="Google Shape;907;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00" name="Google Shape;40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3" name="Google Shape;923;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9" name="Google Shape;939;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1" name="Google Shape;961;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7" name="Google Shape;967;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3" name="Google Shape;973;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1" name="Google Shape;981;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8" name="Google Shape;988;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7" name="Google Shape;4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6" name="Google Shape;4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3" name="Google Shape;42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0" name="Google Shape;43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7" name="Google Shape;43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Cover Slide 1">
  <p:cSld name="1_Cover Slide 1">
    <p:spTree>
      <p:nvGrpSpPr>
        <p:cNvPr id="1" name="Shape 11"/>
        <p:cNvGrpSpPr/>
        <p:nvPr/>
      </p:nvGrpSpPr>
      <p:grpSpPr>
        <a:xfrm>
          <a:off x="0" y="0"/>
          <a:ext cx="0" cy="0"/>
          <a:chOff x="0" y="0"/>
          <a:chExt cx="0" cy="0"/>
        </a:xfrm>
      </p:grpSpPr>
      <p:sp>
        <p:nvSpPr>
          <p:cNvPr id="12" name="Google Shape;12;p48"/>
          <p:cNvSpPr/>
          <p:nvPr/>
        </p:nvSpPr>
        <p:spPr>
          <a:xfrm>
            <a:off x="-16823" y="0"/>
            <a:ext cx="12192000" cy="5459598"/>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aleway"/>
              <a:ea typeface="Raleway"/>
              <a:cs typeface="Raleway"/>
              <a:sym typeface="Raleway"/>
            </a:endParaRPr>
          </a:p>
        </p:txBody>
      </p:sp>
      <p:grpSp>
        <p:nvGrpSpPr>
          <p:cNvPr id="13" name="Google Shape;13;p48"/>
          <p:cNvGrpSpPr/>
          <p:nvPr/>
        </p:nvGrpSpPr>
        <p:grpSpPr>
          <a:xfrm>
            <a:off x="723496" y="5675020"/>
            <a:ext cx="11029443" cy="855980"/>
            <a:chOff x="-1962005" y="25972"/>
            <a:chExt cx="11029443" cy="855980"/>
          </a:xfrm>
        </p:grpSpPr>
        <p:pic>
          <p:nvPicPr>
            <p:cNvPr id="14" name="Google Shape;14;p48"/>
            <p:cNvPicPr preferRelativeResize="0"/>
            <p:nvPr/>
          </p:nvPicPr>
          <p:blipFill rotWithShape="1">
            <a:blip r:embed="rId2">
              <a:alphaModFix/>
            </a:blip>
            <a:srcRect/>
            <a:stretch/>
          </p:blipFill>
          <p:spPr>
            <a:xfrm>
              <a:off x="3134569" y="31687"/>
              <a:ext cx="843915" cy="844550"/>
            </a:xfrm>
            <a:prstGeom prst="rect">
              <a:avLst/>
            </a:prstGeom>
            <a:noFill/>
            <a:ln>
              <a:noFill/>
            </a:ln>
          </p:spPr>
        </p:pic>
        <p:pic>
          <p:nvPicPr>
            <p:cNvPr id="15" name="Google Shape;15;p48"/>
            <p:cNvPicPr preferRelativeResize="0"/>
            <p:nvPr/>
          </p:nvPicPr>
          <p:blipFill rotWithShape="1">
            <a:blip r:embed="rId3">
              <a:alphaModFix/>
            </a:blip>
            <a:srcRect/>
            <a:stretch/>
          </p:blipFill>
          <p:spPr>
            <a:xfrm>
              <a:off x="-1962005" y="233300"/>
              <a:ext cx="1123315" cy="441325"/>
            </a:xfrm>
            <a:prstGeom prst="rect">
              <a:avLst/>
            </a:prstGeom>
            <a:noFill/>
            <a:ln>
              <a:noFill/>
            </a:ln>
          </p:spPr>
        </p:pic>
        <p:pic>
          <p:nvPicPr>
            <p:cNvPr id="16" name="Google Shape;16;p48"/>
            <p:cNvPicPr preferRelativeResize="0"/>
            <p:nvPr/>
          </p:nvPicPr>
          <p:blipFill rotWithShape="1">
            <a:blip r:embed="rId4">
              <a:alphaModFix/>
            </a:blip>
            <a:srcRect/>
            <a:stretch/>
          </p:blipFill>
          <p:spPr>
            <a:xfrm>
              <a:off x="766622" y="25972"/>
              <a:ext cx="855345" cy="855980"/>
            </a:xfrm>
            <a:prstGeom prst="rect">
              <a:avLst/>
            </a:prstGeom>
            <a:noFill/>
            <a:ln>
              <a:noFill/>
            </a:ln>
          </p:spPr>
        </p:pic>
        <p:pic>
          <p:nvPicPr>
            <p:cNvPr id="17" name="Google Shape;17;p48"/>
            <p:cNvPicPr preferRelativeResize="0"/>
            <p:nvPr/>
          </p:nvPicPr>
          <p:blipFill rotWithShape="1">
            <a:blip r:embed="rId5">
              <a:alphaModFix/>
            </a:blip>
            <a:srcRect/>
            <a:stretch/>
          </p:blipFill>
          <p:spPr>
            <a:xfrm>
              <a:off x="-581499" y="266637"/>
              <a:ext cx="1090930" cy="374650"/>
            </a:xfrm>
            <a:prstGeom prst="rect">
              <a:avLst/>
            </a:prstGeom>
            <a:noFill/>
            <a:ln>
              <a:noFill/>
            </a:ln>
          </p:spPr>
        </p:pic>
        <p:pic>
          <p:nvPicPr>
            <p:cNvPr id="18" name="Google Shape;18;p48"/>
            <p:cNvPicPr preferRelativeResize="0"/>
            <p:nvPr/>
          </p:nvPicPr>
          <p:blipFill rotWithShape="1">
            <a:blip r:embed="rId6">
              <a:alphaModFix/>
            </a:blip>
            <a:srcRect/>
            <a:stretch/>
          </p:blipFill>
          <p:spPr>
            <a:xfrm>
              <a:off x="1879158" y="120270"/>
              <a:ext cx="998220" cy="667385"/>
            </a:xfrm>
            <a:prstGeom prst="rect">
              <a:avLst/>
            </a:prstGeom>
            <a:noFill/>
            <a:ln>
              <a:noFill/>
            </a:ln>
          </p:spPr>
        </p:pic>
        <p:pic>
          <p:nvPicPr>
            <p:cNvPr id="19" name="Google Shape;19;p48"/>
            <p:cNvPicPr preferRelativeResize="0"/>
            <p:nvPr/>
          </p:nvPicPr>
          <p:blipFill rotWithShape="1">
            <a:blip r:embed="rId7">
              <a:alphaModFix/>
            </a:blip>
            <a:srcRect/>
            <a:stretch/>
          </p:blipFill>
          <p:spPr>
            <a:xfrm>
              <a:off x="6988432" y="339662"/>
              <a:ext cx="949960" cy="228600"/>
            </a:xfrm>
            <a:prstGeom prst="rect">
              <a:avLst/>
            </a:prstGeom>
            <a:noFill/>
            <a:ln>
              <a:noFill/>
            </a:ln>
          </p:spPr>
        </p:pic>
        <p:pic>
          <p:nvPicPr>
            <p:cNvPr id="20" name="Google Shape;20;p48"/>
            <p:cNvPicPr preferRelativeResize="0"/>
            <p:nvPr/>
          </p:nvPicPr>
          <p:blipFill rotWithShape="1">
            <a:blip r:embed="rId8">
              <a:alphaModFix/>
            </a:blip>
            <a:srcRect/>
            <a:stretch/>
          </p:blipFill>
          <p:spPr>
            <a:xfrm>
              <a:off x="8195583" y="241237"/>
              <a:ext cx="871855" cy="425450"/>
            </a:xfrm>
            <a:prstGeom prst="rect">
              <a:avLst/>
            </a:prstGeom>
            <a:noFill/>
            <a:ln>
              <a:noFill/>
            </a:ln>
          </p:spPr>
        </p:pic>
        <p:pic>
          <p:nvPicPr>
            <p:cNvPr id="21" name="Google Shape;21;p48"/>
            <p:cNvPicPr preferRelativeResize="0"/>
            <p:nvPr/>
          </p:nvPicPr>
          <p:blipFill rotWithShape="1">
            <a:blip r:embed="rId9">
              <a:alphaModFix/>
            </a:blip>
            <a:srcRect/>
            <a:stretch/>
          </p:blipFill>
          <p:spPr>
            <a:xfrm>
              <a:off x="4235675" y="301245"/>
              <a:ext cx="1089660" cy="305435"/>
            </a:xfrm>
            <a:prstGeom prst="rect">
              <a:avLst/>
            </a:prstGeom>
            <a:noFill/>
            <a:ln>
              <a:noFill/>
            </a:ln>
          </p:spPr>
        </p:pic>
        <p:pic>
          <p:nvPicPr>
            <p:cNvPr id="22" name="Google Shape;22;p48"/>
            <p:cNvPicPr preferRelativeResize="0"/>
            <p:nvPr/>
          </p:nvPicPr>
          <p:blipFill rotWithShape="1">
            <a:blip r:embed="rId10">
              <a:alphaModFix/>
            </a:blip>
            <a:srcRect t="13922" b="29952"/>
            <a:stretch/>
          </p:blipFill>
          <p:spPr>
            <a:xfrm>
              <a:off x="5582526" y="272987"/>
              <a:ext cx="1148715" cy="361950"/>
            </a:xfrm>
            <a:prstGeom prst="rect">
              <a:avLst/>
            </a:prstGeom>
            <a:noFill/>
            <a:ln>
              <a:noFill/>
            </a:ln>
          </p:spPr>
        </p:pic>
      </p:grpSp>
      <p:sp>
        <p:nvSpPr>
          <p:cNvPr id="23" name="Google Shape;23;p48"/>
          <p:cNvSpPr>
            <a:spLocks noGrp="1"/>
          </p:cNvSpPr>
          <p:nvPr>
            <p:ph type="pic" idx="2"/>
          </p:nvPr>
        </p:nvSpPr>
        <p:spPr>
          <a:xfrm>
            <a:off x="-17463" y="0"/>
            <a:ext cx="5081588" cy="5459413"/>
          </a:xfrm>
          <a:prstGeom prst="rect">
            <a:avLst/>
          </a:prstGeom>
          <a:solidFill>
            <a:srgbClr val="A5A5A5"/>
          </a:solidFill>
          <a:ln>
            <a:noFill/>
          </a:ln>
        </p:spPr>
      </p:sp>
      <p:sp>
        <p:nvSpPr>
          <p:cNvPr id="24" name="Google Shape;24;p48"/>
          <p:cNvSpPr/>
          <p:nvPr/>
        </p:nvSpPr>
        <p:spPr>
          <a:xfrm>
            <a:off x="0" y="5661844"/>
            <a:ext cx="12192000" cy="119615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aleway"/>
              <a:ea typeface="Raleway"/>
              <a:cs typeface="Raleway"/>
              <a:sym typeface="Raleway"/>
            </a:endParaRPr>
          </a:p>
        </p:txBody>
      </p:sp>
      <p:grpSp>
        <p:nvGrpSpPr>
          <p:cNvPr id="25" name="Google Shape;25;p48"/>
          <p:cNvGrpSpPr/>
          <p:nvPr/>
        </p:nvGrpSpPr>
        <p:grpSpPr>
          <a:xfrm>
            <a:off x="3249124" y="307529"/>
            <a:ext cx="2770617" cy="2076976"/>
            <a:chOff x="3249124" y="307529"/>
            <a:chExt cx="2770617" cy="2076976"/>
          </a:xfrm>
        </p:grpSpPr>
        <p:sp>
          <p:nvSpPr>
            <p:cNvPr id="26" name="Google Shape;26;p48"/>
            <p:cNvSpPr/>
            <p:nvPr/>
          </p:nvSpPr>
          <p:spPr>
            <a:xfrm rot="-488098">
              <a:off x="3804056" y="567506"/>
              <a:ext cx="2105182" cy="1153739"/>
            </a:xfrm>
            <a:custGeom>
              <a:avLst/>
              <a:gdLst/>
              <a:ahLst/>
              <a:cxnLst/>
              <a:rect l="l" t="t" r="r" b="b"/>
              <a:pathLst>
                <a:path w="2105182" h="1153739" extrusionOk="0">
                  <a:moveTo>
                    <a:pt x="2105182" y="576870"/>
                  </a:moveTo>
                  <a:cubicBezTo>
                    <a:pt x="2105182" y="895466"/>
                    <a:pt x="1633921" y="1153740"/>
                    <a:pt x="1052591" y="1153740"/>
                  </a:cubicBezTo>
                  <a:cubicBezTo>
                    <a:pt x="471261" y="1153740"/>
                    <a:pt x="0" y="895466"/>
                    <a:pt x="0" y="576870"/>
                  </a:cubicBezTo>
                  <a:cubicBezTo>
                    <a:pt x="0" y="258273"/>
                    <a:pt x="471261" y="0"/>
                    <a:pt x="1052591" y="0"/>
                  </a:cubicBezTo>
                  <a:cubicBezTo>
                    <a:pt x="1633921" y="0"/>
                    <a:pt x="2105182" y="258273"/>
                    <a:pt x="2105182" y="5768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nvGrpSpPr>
            <p:cNvPr id="27" name="Google Shape;27;p48"/>
            <p:cNvGrpSpPr/>
            <p:nvPr/>
          </p:nvGrpSpPr>
          <p:grpSpPr>
            <a:xfrm>
              <a:off x="3249124" y="307529"/>
              <a:ext cx="2770617" cy="2076976"/>
              <a:chOff x="2904151" y="2414371"/>
              <a:chExt cx="2770617" cy="2076976"/>
            </a:xfrm>
          </p:grpSpPr>
          <p:sp>
            <p:nvSpPr>
              <p:cNvPr id="28" name="Google Shape;28;p48"/>
              <p:cNvSpPr/>
              <p:nvPr/>
            </p:nvSpPr>
            <p:spPr>
              <a:xfrm>
                <a:off x="3462521" y="2636954"/>
                <a:ext cx="2071388" cy="789674"/>
              </a:xfrm>
              <a:custGeom>
                <a:avLst/>
                <a:gdLst/>
                <a:ahLst/>
                <a:cxnLst/>
                <a:rect l="l" t="t" r="r" b="b"/>
                <a:pathLst>
                  <a:path w="2071388" h="789674" extrusionOk="0">
                    <a:moveTo>
                      <a:pt x="12762" y="789675"/>
                    </a:moveTo>
                    <a:cubicBezTo>
                      <a:pt x="-56715" y="483141"/>
                      <a:pt x="160283" y="233726"/>
                      <a:pt x="595231" y="94739"/>
                    </a:cubicBezTo>
                    <a:cubicBezTo>
                      <a:pt x="867430" y="8110"/>
                      <a:pt x="1201493" y="-21401"/>
                      <a:pt x="1489872" y="15726"/>
                    </a:cubicBezTo>
                    <a:cubicBezTo>
                      <a:pt x="1802996" y="56660"/>
                      <a:pt x="2005718" y="165185"/>
                      <a:pt x="2071389" y="322259"/>
                    </a:cubicBezTo>
                    <a:lnTo>
                      <a:pt x="2033319" y="338443"/>
                    </a:lnTo>
                    <a:cubicBezTo>
                      <a:pt x="1974310" y="196599"/>
                      <a:pt x="1778251" y="93787"/>
                      <a:pt x="1484161" y="55708"/>
                    </a:cubicBezTo>
                    <a:cubicBezTo>
                      <a:pt x="1201493" y="19534"/>
                      <a:pt x="874093" y="48093"/>
                      <a:pt x="607604" y="133770"/>
                    </a:cubicBezTo>
                    <a:cubicBezTo>
                      <a:pt x="412496" y="195648"/>
                      <a:pt x="-38632" y="382233"/>
                      <a:pt x="52736" y="784915"/>
                    </a:cubicBezTo>
                    <a:lnTo>
                      <a:pt x="12762" y="789675"/>
                    </a:lnTo>
                    <a:close/>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29" name="Google Shape;29;p48"/>
              <p:cNvSpPr/>
              <p:nvPr/>
            </p:nvSpPr>
            <p:spPr>
              <a:xfrm>
                <a:off x="3494319" y="2967780"/>
                <a:ext cx="2083683" cy="1236930"/>
              </a:xfrm>
              <a:custGeom>
                <a:avLst/>
                <a:gdLst/>
                <a:ahLst/>
                <a:cxnLst/>
                <a:rect l="l" t="t" r="r" b="b"/>
                <a:pathLst>
                  <a:path w="2083683" h="1236930" extrusionOk="0">
                    <a:moveTo>
                      <a:pt x="1903" y="460752"/>
                    </a:moveTo>
                    <a:cubicBezTo>
                      <a:pt x="398781" y="1211853"/>
                      <a:pt x="2252783" y="852010"/>
                      <a:pt x="2033881" y="30463"/>
                    </a:cubicBezTo>
                    <a:lnTo>
                      <a:pt x="2021508" y="0"/>
                    </a:lnTo>
                    <a:cubicBezTo>
                      <a:pt x="2111924" y="205625"/>
                      <a:pt x="2084323" y="391258"/>
                      <a:pt x="2058626" y="519774"/>
                    </a:cubicBezTo>
                    <a:cubicBezTo>
                      <a:pt x="1934899" y="1355600"/>
                      <a:pt x="607214" y="1393679"/>
                      <a:pt x="226515" y="977669"/>
                    </a:cubicBezTo>
                    <a:cubicBezTo>
                      <a:pt x="194156" y="941495"/>
                      <a:pt x="152279" y="888185"/>
                      <a:pt x="114210" y="818691"/>
                    </a:cubicBezTo>
                    <a:cubicBezTo>
                      <a:pt x="81850" y="758717"/>
                      <a:pt x="63767" y="710167"/>
                      <a:pt x="53298" y="679704"/>
                    </a:cubicBezTo>
                    <a:cubicBezTo>
                      <a:pt x="33311" y="623538"/>
                      <a:pt x="11421" y="545477"/>
                      <a:pt x="0" y="447424"/>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0" name="Google Shape;30;p48"/>
              <p:cNvSpPr/>
              <p:nvPr/>
            </p:nvSpPr>
            <p:spPr>
              <a:xfrm>
                <a:off x="3473300" y="2959213"/>
                <a:ext cx="2123585" cy="1265554"/>
              </a:xfrm>
              <a:custGeom>
                <a:avLst/>
                <a:gdLst/>
                <a:ahLst/>
                <a:cxnLst/>
                <a:rect l="l" t="t" r="r" b="b"/>
                <a:pathLst>
                  <a:path w="2123585" h="1265554" extrusionOk="0">
                    <a:moveTo>
                      <a:pt x="932791" y="1263260"/>
                    </a:moveTo>
                    <a:cubicBezTo>
                      <a:pt x="642509" y="1248028"/>
                      <a:pt x="374116" y="1154735"/>
                      <a:pt x="231354" y="999565"/>
                    </a:cubicBezTo>
                    <a:cubicBezTo>
                      <a:pt x="186622" y="950063"/>
                      <a:pt x="148553" y="894848"/>
                      <a:pt x="116193" y="836778"/>
                    </a:cubicBezTo>
                    <a:cubicBezTo>
                      <a:pt x="81930" y="773949"/>
                      <a:pt x="63847" y="722542"/>
                      <a:pt x="54330" y="694935"/>
                    </a:cubicBezTo>
                    <a:cubicBezTo>
                      <a:pt x="27681" y="618778"/>
                      <a:pt x="9598" y="539765"/>
                      <a:pt x="80" y="458848"/>
                    </a:cubicBezTo>
                    <a:cubicBezTo>
                      <a:pt x="-872" y="447424"/>
                      <a:pt x="6742" y="437905"/>
                      <a:pt x="18163" y="436001"/>
                    </a:cubicBezTo>
                    <a:cubicBezTo>
                      <a:pt x="29584" y="435049"/>
                      <a:pt x="39102" y="442664"/>
                      <a:pt x="41005" y="454088"/>
                    </a:cubicBezTo>
                    <a:cubicBezTo>
                      <a:pt x="41005" y="456944"/>
                      <a:pt x="41957" y="459800"/>
                      <a:pt x="41957" y="462656"/>
                    </a:cubicBezTo>
                    <a:cubicBezTo>
                      <a:pt x="148553" y="661617"/>
                      <a:pt x="374116" y="795844"/>
                      <a:pt x="676772" y="842490"/>
                    </a:cubicBezTo>
                    <a:cubicBezTo>
                      <a:pt x="951826" y="884377"/>
                      <a:pt x="1271613" y="848202"/>
                      <a:pt x="1533343" y="746342"/>
                    </a:cubicBezTo>
                    <a:cubicBezTo>
                      <a:pt x="1922607" y="594027"/>
                      <a:pt x="2110101" y="332236"/>
                      <a:pt x="2033961" y="45694"/>
                    </a:cubicBezTo>
                    <a:lnTo>
                      <a:pt x="2021589" y="16184"/>
                    </a:lnTo>
                    <a:lnTo>
                      <a:pt x="2059658" y="0"/>
                    </a:lnTo>
                    <a:cubicBezTo>
                      <a:pt x="2064417" y="10472"/>
                      <a:pt x="2068224" y="20943"/>
                      <a:pt x="2072983" y="31415"/>
                    </a:cubicBezTo>
                    <a:lnTo>
                      <a:pt x="2072983" y="32367"/>
                    </a:lnTo>
                    <a:cubicBezTo>
                      <a:pt x="2145316" y="219904"/>
                      <a:pt x="2127232" y="389354"/>
                      <a:pt x="2097728" y="532149"/>
                    </a:cubicBezTo>
                    <a:cubicBezTo>
                      <a:pt x="2051093" y="851058"/>
                      <a:pt x="1823625" y="1089050"/>
                      <a:pt x="1459106" y="1201382"/>
                    </a:cubicBezTo>
                    <a:cubicBezTo>
                      <a:pt x="1291599" y="1252788"/>
                      <a:pt x="1107912" y="1272779"/>
                      <a:pt x="932791" y="1263260"/>
                    </a:cubicBezTo>
                    <a:moveTo>
                      <a:pt x="60040" y="565468"/>
                    </a:moveTo>
                    <a:cubicBezTo>
                      <a:pt x="68606" y="605451"/>
                      <a:pt x="80027" y="643529"/>
                      <a:pt x="93351" y="681608"/>
                    </a:cubicBezTo>
                    <a:cubicBezTo>
                      <a:pt x="102869" y="708263"/>
                      <a:pt x="120000" y="757765"/>
                      <a:pt x="152359" y="816787"/>
                    </a:cubicBezTo>
                    <a:cubicBezTo>
                      <a:pt x="182815" y="872001"/>
                      <a:pt x="219934" y="924359"/>
                      <a:pt x="261810" y="971958"/>
                    </a:cubicBezTo>
                    <a:cubicBezTo>
                      <a:pt x="480712" y="1209949"/>
                      <a:pt x="1012738" y="1295626"/>
                      <a:pt x="1447686" y="1161399"/>
                    </a:cubicBezTo>
                    <a:cubicBezTo>
                      <a:pt x="1796976" y="1053827"/>
                      <a:pt x="2013023" y="828211"/>
                      <a:pt x="2058706" y="524534"/>
                    </a:cubicBezTo>
                    <a:cubicBezTo>
                      <a:pt x="2073935" y="447424"/>
                      <a:pt x="2087259" y="361747"/>
                      <a:pt x="2082500" y="269407"/>
                    </a:cubicBezTo>
                    <a:cubicBezTo>
                      <a:pt x="2037768" y="480743"/>
                      <a:pt x="1852177" y="664473"/>
                      <a:pt x="1548571" y="783469"/>
                    </a:cubicBezTo>
                    <a:cubicBezTo>
                      <a:pt x="1281130" y="888185"/>
                      <a:pt x="952778" y="925311"/>
                      <a:pt x="671061" y="882473"/>
                    </a:cubicBezTo>
                    <a:cubicBezTo>
                      <a:pt x="398862" y="840587"/>
                      <a:pt x="185671" y="729206"/>
                      <a:pt x="60040" y="565468"/>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1" name="Google Shape;31;p48"/>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path>
                </a:pathLst>
              </a:custGeom>
              <a:solidFill>
                <a:srgbClr val="C0C2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2" name="Google Shape;32;p48"/>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close/>
                  </a:path>
                </a:pathLst>
              </a:custGeom>
              <a:noFill/>
              <a:ln w="32800" cap="rnd" cmpd="sng">
                <a:solidFill>
                  <a:srgbClr val="C0C2C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3" name="Google Shape;33;p48"/>
              <p:cNvSpPr/>
              <p:nvPr/>
            </p:nvSpPr>
            <p:spPr>
              <a:xfrm>
                <a:off x="3023204" y="3810271"/>
                <a:ext cx="852764" cy="681076"/>
              </a:xfrm>
              <a:custGeom>
                <a:avLst/>
                <a:gdLst/>
                <a:ahLst/>
                <a:cxnLst/>
                <a:rect l="l" t="t" r="r" b="b"/>
                <a:pathLst>
                  <a:path w="852764" h="681076" extrusionOk="0">
                    <a:moveTo>
                      <a:pt x="0" y="679704"/>
                    </a:moveTo>
                    <a:cubicBezTo>
                      <a:pt x="27601" y="682560"/>
                      <a:pt x="69477" y="682560"/>
                      <a:pt x="113258" y="663521"/>
                    </a:cubicBezTo>
                    <a:cubicBezTo>
                      <a:pt x="188446" y="630202"/>
                      <a:pt x="216998" y="561660"/>
                      <a:pt x="261730" y="491215"/>
                    </a:cubicBezTo>
                    <a:cubicBezTo>
                      <a:pt x="277910" y="465512"/>
                      <a:pt x="356905" y="356036"/>
                      <a:pt x="472066" y="264647"/>
                    </a:cubicBezTo>
                    <a:cubicBezTo>
                      <a:pt x="509184" y="235136"/>
                      <a:pt x="560578" y="204673"/>
                      <a:pt x="662415" y="142795"/>
                    </a:cubicBezTo>
                    <a:cubicBezTo>
                      <a:pt x="738555" y="97101"/>
                      <a:pt x="803273" y="60926"/>
                      <a:pt x="848005" y="36175"/>
                    </a:cubicBezTo>
                    <a:cubicBezTo>
                      <a:pt x="849909" y="23799"/>
                      <a:pt x="851813" y="12376"/>
                      <a:pt x="852764" y="0"/>
                    </a:cubicBezTo>
                    <a:cubicBezTo>
                      <a:pt x="837536" y="4760"/>
                      <a:pt x="821357" y="11424"/>
                      <a:pt x="804225" y="19039"/>
                    </a:cubicBezTo>
                    <a:cubicBezTo>
                      <a:pt x="776624" y="31415"/>
                      <a:pt x="751879" y="44743"/>
                      <a:pt x="730941" y="57118"/>
                    </a:cubicBezTo>
                    <a:cubicBezTo>
                      <a:pt x="707147" y="72350"/>
                      <a:pt x="671932" y="94245"/>
                      <a:pt x="628152" y="121852"/>
                    </a:cubicBezTo>
                    <a:cubicBezTo>
                      <a:pt x="556771" y="165642"/>
                      <a:pt x="540592" y="175162"/>
                      <a:pt x="515846" y="190393"/>
                    </a:cubicBezTo>
                    <a:cubicBezTo>
                      <a:pt x="490149" y="206577"/>
                      <a:pt x="413058" y="256079"/>
                      <a:pt x="339773" y="328428"/>
                    </a:cubicBezTo>
                    <a:cubicBezTo>
                      <a:pt x="241743" y="425529"/>
                      <a:pt x="182735" y="522630"/>
                      <a:pt x="182735" y="522630"/>
                    </a:cubicBezTo>
                    <a:cubicBezTo>
                      <a:pt x="163700" y="555949"/>
                      <a:pt x="139906" y="604499"/>
                      <a:pt x="85657" y="641626"/>
                    </a:cubicBezTo>
                    <a:cubicBezTo>
                      <a:pt x="53298" y="664473"/>
                      <a:pt x="21890" y="674944"/>
                      <a:pt x="0" y="679704"/>
                    </a:cubicBezTo>
                  </a:path>
                </a:pathLst>
              </a:custGeom>
              <a:solidFill>
                <a:srgbClr val="A8AA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 name="Google Shape;34;p48"/>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 name="Google Shape;35;p48"/>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 name="Google Shape;36;p48"/>
              <p:cNvSpPr/>
              <p:nvPr/>
            </p:nvSpPr>
            <p:spPr>
              <a:xfrm>
                <a:off x="4988432" y="3538643"/>
                <a:ext cx="103100" cy="100649"/>
              </a:xfrm>
              <a:custGeom>
                <a:avLst/>
                <a:gdLst/>
                <a:ahLst/>
                <a:cxnLst/>
                <a:rect l="l" t="t" r="r" b="b"/>
                <a:pathLst>
                  <a:path w="103100" h="100649" extrusionOk="0">
                    <a:moveTo>
                      <a:pt x="17259" y="91706"/>
                    </a:moveTo>
                    <a:cubicBezTo>
                      <a:pt x="8693" y="85042"/>
                      <a:pt x="1079" y="79331"/>
                      <a:pt x="127" y="69811"/>
                    </a:cubicBezTo>
                    <a:cubicBezTo>
                      <a:pt x="-1776" y="53627"/>
                      <a:pt x="18210" y="35540"/>
                      <a:pt x="24872" y="29828"/>
                    </a:cubicBezTo>
                    <a:cubicBezTo>
                      <a:pt x="39149" y="16501"/>
                      <a:pt x="41052" y="23165"/>
                      <a:pt x="82929" y="5077"/>
                    </a:cubicBezTo>
                    <a:cubicBezTo>
                      <a:pt x="92446" y="1269"/>
                      <a:pt x="99109" y="-2539"/>
                      <a:pt x="101964" y="2221"/>
                    </a:cubicBezTo>
                    <a:cubicBezTo>
                      <a:pt x="105771" y="8885"/>
                      <a:pt x="99109" y="26020"/>
                      <a:pt x="95302" y="36492"/>
                    </a:cubicBezTo>
                    <a:cubicBezTo>
                      <a:pt x="85784" y="60291"/>
                      <a:pt x="74363" y="74571"/>
                      <a:pt x="71508" y="77427"/>
                    </a:cubicBezTo>
                    <a:cubicBezTo>
                      <a:pt x="61039" y="89802"/>
                      <a:pt x="53425" y="99322"/>
                      <a:pt x="41052" y="100274"/>
                    </a:cubicBezTo>
                    <a:cubicBezTo>
                      <a:pt x="30583" y="102178"/>
                      <a:pt x="23921" y="96466"/>
                      <a:pt x="17259" y="917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 name="Google Shape;37;p48"/>
              <p:cNvSpPr/>
              <p:nvPr/>
            </p:nvSpPr>
            <p:spPr>
              <a:xfrm>
                <a:off x="4790933" y="3072700"/>
                <a:ext cx="75370" cy="118214"/>
              </a:xfrm>
              <a:custGeom>
                <a:avLst/>
                <a:gdLst/>
                <a:ahLst/>
                <a:cxnLst/>
                <a:rect l="l" t="t" r="r" b="b"/>
                <a:pathLst>
                  <a:path w="75370" h="118214" extrusionOk="0">
                    <a:moveTo>
                      <a:pt x="28216" y="116888"/>
                    </a:moveTo>
                    <a:cubicBezTo>
                      <a:pt x="17747" y="114984"/>
                      <a:pt x="8229" y="113080"/>
                      <a:pt x="3470" y="105465"/>
                    </a:cubicBezTo>
                    <a:cubicBezTo>
                      <a:pt x="-5095" y="91185"/>
                      <a:pt x="4422" y="66434"/>
                      <a:pt x="8229" y="58818"/>
                    </a:cubicBezTo>
                    <a:cubicBezTo>
                      <a:pt x="15843" y="40731"/>
                      <a:pt x="19650" y="45491"/>
                      <a:pt x="50106" y="11220"/>
                    </a:cubicBezTo>
                    <a:cubicBezTo>
                      <a:pt x="56768" y="3604"/>
                      <a:pt x="61527" y="-2108"/>
                      <a:pt x="66286" y="748"/>
                    </a:cubicBezTo>
                    <a:cubicBezTo>
                      <a:pt x="72948" y="4556"/>
                      <a:pt x="73900" y="23596"/>
                      <a:pt x="74851" y="35019"/>
                    </a:cubicBezTo>
                    <a:cubicBezTo>
                      <a:pt x="76755" y="60722"/>
                      <a:pt x="72948" y="77858"/>
                      <a:pt x="71044" y="82617"/>
                    </a:cubicBezTo>
                    <a:cubicBezTo>
                      <a:pt x="67238" y="97849"/>
                      <a:pt x="63431" y="110224"/>
                      <a:pt x="52961" y="115936"/>
                    </a:cubicBezTo>
                    <a:cubicBezTo>
                      <a:pt x="44396" y="119744"/>
                      <a:pt x="35830" y="117840"/>
                      <a:pt x="28216" y="11688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 name="Google Shape;38;p48"/>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9" name="Google Shape;39;p48"/>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0" name="Google Shape;40;p48"/>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1" name="Google Shape;41;p48"/>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2" name="Google Shape;42;p48"/>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3" name="Google Shape;43;p48"/>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4" name="Google Shape;44;p48"/>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5" name="Google Shape;45;p48"/>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6" name="Google Shape;46;p48"/>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7" name="Google Shape;47;p48"/>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8" name="Google Shape;48;p48"/>
              <p:cNvSpPr/>
              <p:nvPr/>
            </p:nvSpPr>
            <p:spPr>
              <a:xfrm>
                <a:off x="4909280" y="2781253"/>
                <a:ext cx="227026" cy="196894"/>
              </a:xfrm>
              <a:custGeom>
                <a:avLst/>
                <a:gdLst/>
                <a:ahLst/>
                <a:cxnLst/>
                <a:rect l="l" t="t" r="r" b="b"/>
                <a:pathLst>
                  <a:path w="227026" h="196894" extrusionOk="0">
                    <a:moveTo>
                      <a:pt x="50728" y="98947"/>
                    </a:moveTo>
                    <a:cubicBezTo>
                      <a:pt x="51679" y="97995"/>
                      <a:pt x="53583" y="97043"/>
                      <a:pt x="54535" y="96091"/>
                    </a:cubicBezTo>
                    <a:cubicBezTo>
                      <a:pt x="56438" y="94187"/>
                      <a:pt x="59293" y="89427"/>
                      <a:pt x="58342" y="85619"/>
                    </a:cubicBezTo>
                    <a:cubicBezTo>
                      <a:pt x="56438" y="79907"/>
                      <a:pt x="43114" y="82763"/>
                      <a:pt x="43114" y="76099"/>
                    </a:cubicBezTo>
                    <a:cubicBezTo>
                      <a:pt x="45017" y="26597"/>
                      <a:pt x="101170" y="66580"/>
                      <a:pt x="92604" y="96091"/>
                    </a:cubicBezTo>
                    <a:cubicBezTo>
                      <a:pt x="83087" y="127506"/>
                      <a:pt x="39307" y="167488"/>
                      <a:pt x="41210" y="169392"/>
                    </a:cubicBezTo>
                    <a:cubicBezTo>
                      <a:pt x="45017" y="177008"/>
                      <a:pt x="75473" y="201759"/>
                      <a:pt x="85942" y="196047"/>
                    </a:cubicBezTo>
                    <a:cubicBezTo>
                      <a:pt x="89749" y="194143"/>
                      <a:pt x="98315" y="177960"/>
                      <a:pt x="104977" y="161776"/>
                    </a:cubicBezTo>
                    <a:cubicBezTo>
                      <a:pt x="132578" y="89427"/>
                      <a:pt x="171599" y="110370"/>
                      <a:pt x="178262" y="135121"/>
                    </a:cubicBezTo>
                    <a:cubicBezTo>
                      <a:pt x="180165" y="143689"/>
                      <a:pt x="159227" y="136073"/>
                      <a:pt x="153516" y="141785"/>
                    </a:cubicBezTo>
                    <a:cubicBezTo>
                      <a:pt x="150661" y="143689"/>
                      <a:pt x="163034" y="160824"/>
                      <a:pt x="161130" y="161776"/>
                    </a:cubicBezTo>
                    <a:cubicBezTo>
                      <a:pt x="240125" y="186528"/>
                      <a:pt x="244884" y="109418"/>
                      <a:pt x="192538" y="57060"/>
                    </a:cubicBezTo>
                    <a:cubicBezTo>
                      <a:pt x="48824" y="-88591"/>
                      <a:pt x="-72048" y="89427"/>
                      <a:pt x="50728"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9" name="Google Shape;49;p48"/>
              <p:cNvSpPr/>
              <p:nvPr/>
            </p:nvSpPr>
            <p:spPr>
              <a:xfrm>
                <a:off x="4908745" y="2782205"/>
                <a:ext cx="226608" cy="196894"/>
              </a:xfrm>
              <a:custGeom>
                <a:avLst/>
                <a:gdLst/>
                <a:ahLst/>
                <a:cxnLst/>
                <a:rect l="l" t="t" r="r" b="b"/>
                <a:pathLst>
                  <a:path w="226608" h="196894" extrusionOk="0">
                    <a:moveTo>
                      <a:pt x="50310" y="98947"/>
                    </a:moveTo>
                    <a:cubicBezTo>
                      <a:pt x="51262" y="97995"/>
                      <a:pt x="54117" y="97043"/>
                      <a:pt x="56021" y="94187"/>
                    </a:cubicBezTo>
                    <a:cubicBezTo>
                      <a:pt x="56021" y="93235"/>
                      <a:pt x="59828" y="89427"/>
                      <a:pt x="57924" y="85619"/>
                    </a:cubicBezTo>
                    <a:cubicBezTo>
                      <a:pt x="56021" y="79907"/>
                      <a:pt x="42696" y="82763"/>
                      <a:pt x="42696" y="76099"/>
                    </a:cubicBezTo>
                    <a:cubicBezTo>
                      <a:pt x="44600" y="26597"/>
                      <a:pt x="100753" y="66580"/>
                      <a:pt x="92187" y="96091"/>
                    </a:cubicBezTo>
                    <a:cubicBezTo>
                      <a:pt x="82670" y="127506"/>
                      <a:pt x="38889" y="167488"/>
                      <a:pt x="40793" y="169392"/>
                    </a:cubicBezTo>
                    <a:cubicBezTo>
                      <a:pt x="44600" y="177008"/>
                      <a:pt x="75056" y="201759"/>
                      <a:pt x="85525" y="196047"/>
                    </a:cubicBezTo>
                    <a:cubicBezTo>
                      <a:pt x="89332" y="194143"/>
                      <a:pt x="97898" y="177960"/>
                      <a:pt x="104560" y="161776"/>
                    </a:cubicBezTo>
                    <a:cubicBezTo>
                      <a:pt x="132160" y="89427"/>
                      <a:pt x="171182" y="110370"/>
                      <a:pt x="177844" y="135121"/>
                    </a:cubicBezTo>
                    <a:cubicBezTo>
                      <a:pt x="179748" y="143689"/>
                      <a:pt x="158809" y="136073"/>
                      <a:pt x="153099" y="141785"/>
                    </a:cubicBezTo>
                    <a:cubicBezTo>
                      <a:pt x="150244" y="143689"/>
                      <a:pt x="162616" y="160824"/>
                      <a:pt x="160713" y="161776"/>
                    </a:cubicBezTo>
                    <a:cubicBezTo>
                      <a:pt x="239708" y="186527"/>
                      <a:pt x="244466" y="109418"/>
                      <a:pt x="192120" y="57060"/>
                    </a:cubicBezTo>
                    <a:cubicBezTo>
                      <a:pt x="48407" y="-88591"/>
                      <a:pt x="-71513" y="89427"/>
                      <a:pt x="50310"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0" name="Google Shape;50;p48"/>
              <p:cNvSpPr/>
              <p:nvPr/>
            </p:nvSpPr>
            <p:spPr>
              <a:xfrm>
                <a:off x="3710424" y="3425456"/>
                <a:ext cx="139417" cy="80835"/>
              </a:xfrm>
              <a:custGeom>
                <a:avLst/>
                <a:gdLst/>
                <a:ahLst/>
                <a:cxnLst/>
                <a:rect l="l" t="t" r="r" b="b"/>
                <a:pathLst>
                  <a:path w="139417" h="80835" extrusionOk="0">
                    <a:moveTo>
                      <a:pt x="8507" y="65906"/>
                    </a:moveTo>
                    <a:cubicBezTo>
                      <a:pt x="-11480" y="52578"/>
                      <a:pt x="6603" y="28779"/>
                      <a:pt x="33252" y="15452"/>
                    </a:cubicBezTo>
                    <a:cubicBezTo>
                      <a:pt x="37059" y="13548"/>
                      <a:pt x="76081" y="-6443"/>
                      <a:pt x="107488" y="2124"/>
                    </a:cubicBezTo>
                    <a:cubicBezTo>
                      <a:pt x="127475" y="6884"/>
                      <a:pt x="133185" y="19259"/>
                      <a:pt x="136041" y="26875"/>
                    </a:cubicBezTo>
                    <a:cubicBezTo>
                      <a:pt x="144606" y="44963"/>
                      <a:pt x="137944" y="72570"/>
                      <a:pt x="103681" y="79234"/>
                    </a:cubicBezTo>
                    <a:cubicBezTo>
                      <a:pt x="83695" y="83041"/>
                      <a:pt x="58949" y="79234"/>
                      <a:pt x="43721" y="76377"/>
                    </a:cubicBezTo>
                    <a:cubicBezTo>
                      <a:pt x="27542" y="72570"/>
                      <a:pt x="16121" y="70666"/>
                      <a:pt x="8507" y="659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1" name="Google Shape;51;p48"/>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2" name="Google Shape;52;p48"/>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 name="Google Shape;53;p48"/>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 name="Google Shape;54;p48"/>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5" name="Google Shape;55;p48"/>
              <p:cNvSpPr/>
              <p:nvPr/>
            </p:nvSpPr>
            <p:spPr>
              <a:xfrm>
                <a:off x="5342609" y="2536540"/>
                <a:ext cx="46635" cy="43790"/>
              </a:xfrm>
              <a:custGeom>
                <a:avLst/>
                <a:gdLst/>
                <a:ahLst/>
                <a:cxnLst/>
                <a:rect l="l" t="t" r="r" b="b"/>
                <a:pathLst>
                  <a:path w="46635" h="43790" extrusionOk="0">
                    <a:moveTo>
                      <a:pt x="46635" y="0"/>
                    </a:moveTo>
                    <a:cubicBezTo>
                      <a:pt x="44732" y="15232"/>
                      <a:pt x="10469" y="39983"/>
                      <a:pt x="0" y="43791"/>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6" name="Google Shape;56;p48"/>
              <p:cNvSpPr/>
              <p:nvPr/>
            </p:nvSpPr>
            <p:spPr>
              <a:xfrm>
                <a:off x="5360692" y="2467046"/>
                <a:ext cx="314076" cy="126611"/>
              </a:xfrm>
              <a:custGeom>
                <a:avLst/>
                <a:gdLst/>
                <a:ahLst/>
                <a:cxnLst/>
                <a:rect l="l" t="t" r="r" b="b"/>
                <a:pathLst>
                  <a:path w="314076" h="126611" extrusionOk="0">
                    <a:moveTo>
                      <a:pt x="314076" y="66638"/>
                    </a:moveTo>
                    <a:cubicBezTo>
                      <a:pt x="261730" y="44742"/>
                      <a:pt x="208433" y="22847"/>
                      <a:pt x="156087" y="0"/>
                    </a:cubicBezTo>
                    <a:cubicBezTo>
                      <a:pt x="103741" y="14279"/>
                      <a:pt x="51395" y="28559"/>
                      <a:pt x="0" y="42838"/>
                    </a:cubicBezTo>
                    <a:cubicBezTo>
                      <a:pt x="52346" y="70446"/>
                      <a:pt x="104692" y="99005"/>
                      <a:pt x="156087" y="126612"/>
                    </a:cubicBezTo>
                    <a:lnTo>
                      <a:pt x="314076" y="6663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7" name="Google Shape;57;p48"/>
              <p:cNvSpPr/>
              <p:nvPr/>
            </p:nvSpPr>
            <p:spPr>
              <a:xfrm>
                <a:off x="5407328" y="2552723"/>
                <a:ext cx="208431" cy="93569"/>
              </a:xfrm>
              <a:custGeom>
                <a:avLst/>
                <a:gdLst/>
                <a:ahLst/>
                <a:cxnLst/>
                <a:rect l="l" t="t" r="r" b="b"/>
                <a:pathLst>
                  <a:path w="208431" h="93569" extrusionOk="0">
                    <a:moveTo>
                      <a:pt x="208432" y="15232"/>
                    </a:moveTo>
                    <a:cubicBezTo>
                      <a:pt x="175121" y="28559"/>
                      <a:pt x="142762" y="41887"/>
                      <a:pt x="109451" y="55214"/>
                    </a:cubicBezTo>
                    <a:cubicBezTo>
                      <a:pt x="75188" y="37127"/>
                      <a:pt x="39973" y="18087"/>
                      <a:pt x="5710" y="0"/>
                    </a:cubicBezTo>
                    <a:cubicBezTo>
                      <a:pt x="3807" y="17135"/>
                      <a:pt x="1904" y="35223"/>
                      <a:pt x="0" y="52358"/>
                    </a:cubicBezTo>
                    <a:cubicBezTo>
                      <a:pt x="12373" y="61878"/>
                      <a:pt x="48539" y="89485"/>
                      <a:pt x="103740" y="93293"/>
                    </a:cubicBezTo>
                    <a:cubicBezTo>
                      <a:pt x="154183" y="96149"/>
                      <a:pt x="192253" y="76157"/>
                      <a:pt x="205577" y="68542"/>
                    </a:cubicBezTo>
                    <a:cubicBezTo>
                      <a:pt x="206529" y="49502"/>
                      <a:pt x="207480" y="32367"/>
                      <a:pt x="208432" y="152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8" name="Google Shape;58;p48"/>
              <p:cNvSpPr/>
              <p:nvPr/>
            </p:nvSpPr>
            <p:spPr>
              <a:xfrm rot="-53866">
                <a:off x="5220894" y="2577514"/>
                <a:ext cx="116115" cy="13327"/>
              </a:xfrm>
              <a:custGeom>
                <a:avLst/>
                <a:gdLst/>
                <a:ahLst/>
                <a:cxnLst/>
                <a:rect l="l" t="t" r="r" b="b"/>
                <a:pathLst>
                  <a:path w="116115" h="13327" extrusionOk="0">
                    <a:moveTo>
                      <a:pt x="0" y="0"/>
                    </a:moveTo>
                    <a:lnTo>
                      <a:pt x="116116" y="0"/>
                    </a:lnTo>
                    <a:lnTo>
                      <a:pt x="116116"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9" name="Google Shape;59;p48"/>
              <p:cNvSpPr/>
              <p:nvPr/>
            </p:nvSpPr>
            <p:spPr>
              <a:xfrm rot="-5349145">
                <a:off x="5270977" y="2522464"/>
                <a:ext cx="13324" cy="118044"/>
              </a:xfrm>
              <a:custGeom>
                <a:avLst/>
                <a:gdLst/>
                <a:ahLst/>
                <a:cxnLst/>
                <a:rect l="l" t="t" r="r" b="b"/>
                <a:pathLst>
                  <a:path w="13324" h="118044" extrusionOk="0">
                    <a:moveTo>
                      <a:pt x="0" y="0"/>
                    </a:moveTo>
                    <a:lnTo>
                      <a:pt x="13325" y="0"/>
                    </a:lnTo>
                    <a:lnTo>
                      <a:pt x="13325" y="118045"/>
                    </a:lnTo>
                    <a:lnTo>
                      <a:pt x="0" y="118045"/>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0" name="Google Shape;60;p48"/>
              <p:cNvSpPr/>
              <p:nvPr/>
            </p:nvSpPr>
            <p:spPr>
              <a:xfrm rot="-5211400">
                <a:off x="5275017" y="2522879"/>
                <a:ext cx="13324" cy="109476"/>
              </a:xfrm>
              <a:custGeom>
                <a:avLst/>
                <a:gdLst/>
                <a:ahLst/>
                <a:cxnLst/>
                <a:rect l="l" t="t" r="r" b="b"/>
                <a:pathLst>
                  <a:path w="13324" h="109476" extrusionOk="0">
                    <a:moveTo>
                      <a:pt x="0" y="0"/>
                    </a:moveTo>
                    <a:lnTo>
                      <a:pt x="13325" y="0"/>
                    </a:lnTo>
                    <a:lnTo>
                      <a:pt x="13325" y="109477"/>
                    </a:lnTo>
                    <a:lnTo>
                      <a:pt x="0" y="10947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1" name="Google Shape;61;p48"/>
              <p:cNvSpPr/>
              <p:nvPr/>
            </p:nvSpPr>
            <p:spPr>
              <a:xfrm rot="-479736">
                <a:off x="5222759" y="2588067"/>
                <a:ext cx="115163" cy="13327"/>
              </a:xfrm>
              <a:custGeom>
                <a:avLst/>
                <a:gdLst/>
                <a:ahLst/>
                <a:cxnLst/>
                <a:rect l="l" t="t" r="r" b="b"/>
                <a:pathLst>
                  <a:path w="115163" h="13327" extrusionOk="0">
                    <a:moveTo>
                      <a:pt x="0" y="0"/>
                    </a:moveTo>
                    <a:lnTo>
                      <a:pt x="115163" y="0"/>
                    </a:lnTo>
                    <a:lnTo>
                      <a:pt x="115163"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2" name="Google Shape;62;p48"/>
              <p:cNvSpPr/>
              <p:nvPr/>
            </p:nvSpPr>
            <p:spPr>
              <a:xfrm>
                <a:off x="5219834" y="2578426"/>
                <a:ext cx="118016" cy="25703"/>
              </a:xfrm>
              <a:custGeom>
                <a:avLst/>
                <a:gdLst/>
                <a:ahLst/>
                <a:cxnLst/>
                <a:rect l="l" t="t" r="r" b="b"/>
                <a:pathLst>
                  <a:path w="118016" h="25703" extrusionOk="0">
                    <a:moveTo>
                      <a:pt x="1904" y="25703"/>
                    </a:moveTo>
                    <a:lnTo>
                      <a:pt x="0" y="11424"/>
                    </a:lnTo>
                    <a:lnTo>
                      <a:pt x="116113" y="0"/>
                    </a:lnTo>
                    <a:lnTo>
                      <a:pt x="118017" y="14279"/>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3" name="Google Shape;63;p48"/>
              <p:cNvSpPr/>
              <p:nvPr/>
            </p:nvSpPr>
            <p:spPr>
              <a:xfrm rot="-185691">
                <a:off x="5241530" y="2581200"/>
                <a:ext cx="94218" cy="13326"/>
              </a:xfrm>
              <a:custGeom>
                <a:avLst/>
                <a:gdLst/>
                <a:ahLst/>
                <a:cxnLst/>
                <a:rect l="l" t="t" r="r" b="b"/>
                <a:pathLst>
                  <a:path w="94218" h="13326" extrusionOk="0">
                    <a:moveTo>
                      <a:pt x="0" y="0"/>
                    </a:moveTo>
                    <a:lnTo>
                      <a:pt x="94219" y="0"/>
                    </a:lnTo>
                    <a:lnTo>
                      <a:pt x="94219"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4" name="Google Shape;64;p48"/>
              <p:cNvSpPr/>
              <p:nvPr/>
            </p:nvSpPr>
            <p:spPr>
              <a:xfrm rot="-768210">
                <a:off x="5225361" y="2594765"/>
                <a:ext cx="112301" cy="13327"/>
              </a:xfrm>
              <a:custGeom>
                <a:avLst/>
                <a:gdLst/>
                <a:ahLst/>
                <a:cxnLst/>
                <a:rect l="l" t="t" r="r" b="b"/>
                <a:pathLst>
                  <a:path w="112301" h="13327" extrusionOk="0">
                    <a:moveTo>
                      <a:pt x="0" y="0"/>
                    </a:moveTo>
                    <a:lnTo>
                      <a:pt x="112302" y="0"/>
                    </a:lnTo>
                    <a:lnTo>
                      <a:pt x="112302"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5" name="Google Shape;65;p48"/>
              <p:cNvSpPr/>
              <p:nvPr/>
            </p:nvSpPr>
            <p:spPr>
              <a:xfrm>
                <a:off x="5233158" y="2582234"/>
                <a:ext cx="104692" cy="29510"/>
              </a:xfrm>
              <a:custGeom>
                <a:avLst/>
                <a:gdLst/>
                <a:ahLst/>
                <a:cxnLst/>
                <a:rect l="l" t="t" r="r" b="b"/>
                <a:pathLst>
                  <a:path w="104692" h="29510" extrusionOk="0">
                    <a:moveTo>
                      <a:pt x="2855" y="29511"/>
                    </a:moveTo>
                    <a:lnTo>
                      <a:pt x="0" y="15231"/>
                    </a:lnTo>
                    <a:lnTo>
                      <a:pt x="102788" y="0"/>
                    </a:lnTo>
                    <a:lnTo>
                      <a:pt x="104692"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6" name="Google Shape;66;p48"/>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7" name="Google Shape;67;p48"/>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8" name="Google Shape;68;p48"/>
              <p:cNvSpPr/>
              <p:nvPr/>
            </p:nvSpPr>
            <p:spPr>
              <a:xfrm>
                <a:off x="4546949" y="3121999"/>
                <a:ext cx="200818" cy="91073"/>
              </a:xfrm>
              <a:custGeom>
                <a:avLst/>
                <a:gdLst/>
                <a:ahLst/>
                <a:cxnLst/>
                <a:rect l="l" t="t" r="r" b="b"/>
                <a:pathLst>
                  <a:path w="200818" h="91073" extrusionOk="0">
                    <a:moveTo>
                      <a:pt x="0" y="12375"/>
                    </a:moveTo>
                    <a:cubicBezTo>
                      <a:pt x="952" y="18087"/>
                      <a:pt x="8566" y="50454"/>
                      <a:pt x="6662" y="42838"/>
                    </a:cubicBezTo>
                    <a:cubicBezTo>
                      <a:pt x="3807" y="30463"/>
                      <a:pt x="6662" y="48550"/>
                      <a:pt x="39022" y="67590"/>
                    </a:cubicBezTo>
                    <a:cubicBezTo>
                      <a:pt x="64719" y="82821"/>
                      <a:pt x="91368" y="87581"/>
                      <a:pt x="94223" y="90437"/>
                    </a:cubicBezTo>
                    <a:cubicBezTo>
                      <a:pt x="105644" y="93293"/>
                      <a:pt x="111354" y="85677"/>
                      <a:pt x="121824" y="84725"/>
                    </a:cubicBezTo>
                    <a:cubicBezTo>
                      <a:pt x="151328" y="81869"/>
                      <a:pt x="180832" y="70445"/>
                      <a:pt x="200818" y="34271"/>
                    </a:cubicBezTo>
                    <a:cubicBezTo>
                      <a:pt x="197012" y="26655"/>
                      <a:pt x="182735" y="17135"/>
                      <a:pt x="173218" y="0"/>
                    </a:cubicBezTo>
                    <a:cubicBezTo>
                      <a:pt x="161797" y="6664"/>
                      <a:pt x="136100" y="3808"/>
                      <a:pt x="94223" y="20943"/>
                    </a:cubicBezTo>
                    <a:cubicBezTo>
                      <a:pt x="75188" y="17135"/>
                      <a:pt x="1904" y="952"/>
                      <a:pt x="0" y="12375"/>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9" name="Google Shape;69;p48"/>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0" name="Google Shape;70;p48"/>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1" name="Google Shape;71;p48"/>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2" name="Google Shape;72;p48"/>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3" name="Google Shape;73;p48"/>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4" name="Google Shape;74;p48"/>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5" name="Google Shape;75;p48"/>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6" name="Google Shape;76;p48"/>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7" name="Google Shape;77;p48"/>
              <p:cNvSpPr/>
              <p:nvPr/>
            </p:nvSpPr>
            <p:spPr>
              <a:xfrm>
                <a:off x="3601866" y="2980156"/>
                <a:ext cx="388416" cy="375398"/>
              </a:xfrm>
              <a:custGeom>
                <a:avLst/>
                <a:gdLst/>
                <a:ahLst/>
                <a:cxnLst/>
                <a:rect l="l" t="t" r="r" b="b"/>
                <a:pathLst>
                  <a:path w="388416" h="375398" extrusionOk="0">
                    <a:moveTo>
                      <a:pt x="376891" y="241799"/>
                    </a:moveTo>
                    <a:cubicBezTo>
                      <a:pt x="355953" y="281782"/>
                      <a:pt x="356905" y="277022"/>
                      <a:pt x="325497" y="310341"/>
                    </a:cubicBezTo>
                    <a:cubicBezTo>
                      <a:pt x="307414" y="330332"/>
                      <a:pt x="244599" y="371267"/>
                      <a:pt x="221757" y="370315"/>
                    </a:cubicBezTo>
                    <a:cubicBezTo>
                      <a:pt x="193204" y="380787"/>
                      <a:pt x="147521" y="373171"/>
                      <a:pt x="128486" y="364603"/>
                    </a:cubicBezTo>
                    <a:cubicBezTo>
                      <a:pt x="99933" y="353180"/>
                      <a:pt x="67574" y="327476"/>
                      <a:pt x="46635" y="301773"/>
                    </a:cubicBezTo>
                    <a:cubicBezTo>
                      <a:pt x="28552" y="280830"/>
                      <a:pt x="24745" y="273214"/>
                      <a:pt x="14276" y="249415"/>
                    </a:cubicBezTo>
                    <a:cubicBezTo>
                      <a:pt x="1904" y="221808"/>
                      <a:pt x="5711" y="202769"/>
                      <a:pt x="0" y="181826"/>
                    </a:cubicBezTo>
                    <a:lnTo>
                      <a:pt x="5711" y="150411"/>
                    </a:lnTo>
                    <a:cubicBezTo>
                      <a:pt x="3807" y="140891"/>
                      <a:pt x="19987" y="108524"/>
                      <a:pt x="27601" y="97101"/>
                    </a:cubicBezTo>
                    <a:cubicBezTo>
                      <a:pt x="43780" y="74253"/>
                      <a:pt x="50442" y="67590"/>
                      <a:pt x="73285" y="40934"/>
                    </a:cubicBezTo>
                    <a:cubicBezTo>
                      <a:pt x="89464" y="25703"/>
                      <a:pt x="131341" y="8568"/>
                      <a:pt x="149424" y="5712"/>
                    </a:cubicBezTo>
                    <a:cubicBezTo>
                      <a:pt x="167507" y="2856"/>
                      <a:pt x="173218" y="3808"/>
                      <a:pt x="192253" y="0"/>
                    </a:cubicBezTo>
                    <a:cubicBezTo>
                      <a:pt x="228419" y="3808"/>
                      <a:pt x="269344" y="-3808"/>
                      <a:pt x="277910" y="28559"/>
                    </a:cubicBezTo>
                    <a:cubicBezTo>
                      <a:pt x="280765" y="39983"/>
                      <a:pt x="269344" y="78061"/>
                      <a:pt x="242695" y="77109"/>
                    </a:cubicBezTo>
                    <a:cubicBezTo>
                      <a:pt x="211288" y="76157"/>
                      <a:pt x="154183" y="49502"/>
                      <a:pt x="109451" y="103764"/>
                    </a:cubicBezTo>
                    <a:cubicBezTo>
                      <a:pt x="87561" y="130419"/>
                      <a:pt x="92319" y="190393"/>
                      <a:pt x="101837" y="213240"/>
                    </a:cubicBezTo>
                    <a:cubicBezTo>
                      <a:pt x="109451" y="232280"/>
                      <a:pt x="116113" y="241799"/>
                      <a:pt x="123727" y="257031"/>
                    </a:cubicBezTo>
                    <a:cubicBezTo>
                      <a:pt x="131341" y="270358"/>
                      <a:pt x="161797" y="280830"/>
                      <a:pt x="173218" y="290350"/>
                    </a:cubicBezTo>
                    <a:cubicBezTo>
                      <a:pt x="182735" y="297965"/>
                      <a:pt x="227467" y="299869"/>
                      <a:pt x="258875" y="287494"/>
                    </a:cubicBezTo>
                    <a:cubicBezTo>
                      <a:pt x="259827" y="291302"/>
                      <a:pt x="287427" y="256079"/>
                      <a:pt x="297896" y="237992"/>
                    </a:cubicBezTo>
                    <a:cubicBezTo>
                      <a:pt x="307414" y="223712"/>
                      <a:pt x="306462" y="205625"/>
                      <a:pt x="309317" y="194201"/>
                    </a:cubicBezTo>
                    <a:cubicBezTo>
                      <a:pt x="333111" y="156122"/>
                      <a:pt x="385457" y="156122"/>
                      <a:pt x="388312" y="189441"/>
                    </a:cubicBezTo>
                    <a:cubicBezTo>
                      <a:pt x="389264" y="206577"/>
                      <a:pt x="383553" y="228472"/>
                      <a:pt x="376891" y="241799"/>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8" name="Google Shape;78;p48"/>
              <p:cNvSpPr/>
              <p:nvPr/>
            </p:nvSpPr>
            <p:spPr>
              <a:xfrm>
                <a:off x="3933795" y="2883055"/>
                <a:ext cx="259104" cy="253113"/>
              </a:xfrm>
              <a:custGeom>
                <a:avLst/>
                <a:gdLst/>
                <a:ahLst/>
                <a:cxnLst/>
                <a:rect l="l" t="t" r="r" b="b"/>
                <a:pathLst>
                  <a:path w="259104" h="253113" extrusionOk="0">
                    <a:moveTo>
                      <a:pt x="208662" y="232280"/>
                    </a:moveTo>
                    <a:cubicBezTo>
                      <a:pt x="187724" y="246559"/>
                      <a:pt x="162027" y="256079"/>
                      <a:pt x="132522" y="252271"/>
                    </a:cubicBezTo>
                    <a:cubicBezTo>
                      <a:pt x="103970" y="254175"/>
                      <a:pt x="77321" y="247511"/>
                      <a:pt x="63997" y="232280"/>
                    </a:cubicBezTo>
                    <a:cubicBezTo>
                      <a:pt x="44962" y="218000"/>
                      <a:pt x="31638" y="197057"/>
                      <a:pt x="16410" y="176114"/>
                    </a:cubicBezTo>
                    <a:cubicBezTo>
                      <a:pt x="6892" y="161834"/>
                      <a:pt x="1182" y="145651"/>
                      <a:pt x="230" y="127564"/>
                    </a:cubicBezTo>
                    <a:cubicBezTo>
                      <a:pt x="-722" y="109476"/>
                      <a:pt x="1182" y="90437"/>
                      <a:pt x="7844" y="72350"/>
                    </a:cubicBezTo>
                    <a:cubicBezTo>
                      <a:pt x="4037" y="61878"/>
                      <a:pt x="16410" y="51406"/>
                      <a:pt x="24023" y="43791"/>
                    </a:cubicBezTo>
                    <a:cubicBezTo>
                      <a:pt x="34493" y="28559"/>
                      <a:pt x="49721" y="15232"/>
                      <a:pt x="68756" y="9520"/>
                    </a:cubicBezTo>
                    <a:cubicBezTo>
                      <a:pt x="80176" y="6664"/>
                      <a:pt x="91597" y="4760"/>
                      <a:pt x="104922" y="952"/>
                    </a:cubicBezTo>
                    <a:cubicBezTo>
                      <a:pt x="109681" y="0"/>
                      <a:pt x="114439" y="0"/>
                      <a:pt x="119198" y="0"/>
                    </a:cubicBezTo>
                    <a:cubicBezTo>
                      <a:pt x="150606" y="952"/>
                      <a:pt x="178206" y="15232"/>
                      <a:pt x="206759" y="26655"/>
                    </a:cubicBezTo>
                    <a:cubicBezTo>
                      <a:pt x="249587" y="50454"/>
                      <a:pt x="258153" y="86629"/>
                      <a:pt x="259105" y="125660"/>
                    </a:cubicBezTo>
                    <a:cubicBezTo>
                      <a:pt x="259105" y="143747"/>
                      <a:pt x="257201" y="162786"/>
                      <a:pt x="256249" y="181826"/>
                    </a:cubicBezTo>
                    <a:cubicBezTo>
                      <a:pt x="241973" y="192297"/>
                      <a:pt x="229601" y="226568"/>
                      <a:pt x="208662" y="232280"/>
                    </a:cubicBezTo>
                    <a:moveTo>
                      <a:pt x="118246" y="69494"/>
                    </a:moveTo>
                    <a:cubicBezTo>
                      <a:pt x="107777" y="73302"/>
                      <a:pt x="87791" y="67590"/>
                      <a:pt x="87791" y="83773"/>
                    </a:cubicBezTo>
                    <a:cubicBezTo>
                      <a:pt x="83032" y="94245"/>
                      <a:pt x="82080" y="112332"/>
                      <a:pt x="81128" y="121852"/>
                    </a:cubicBezTo>
                    <a:cubicBezTo>
                      <a:pt x="84935" y="141843"/>
                      <a:pt x="93501" y="158026"/>
                      <a:pt x="110632" y="173258"/>
                    </a:cubicBezTo>
                    <a:cubicBezTo>
                      <a:pt x="113488" y="174210"/>
                      <a:pt x="116343" y="175162"/>
                      <a:pt x="118246" y="177066"/>
                    </a:cubicBezTo>
                    <a:cubicBezTo>
                      <a:pt x="137281" y="187538"/>
                      <a:pt x="167737" y="175162"/>
                      <a:pt x="178206" y="159930"/>
                    </a:cubicBezTo>
                    <a:cubicBezTo>
                      <a:pt x="188676" y="150411"/>
                      <a:pt x="183917" y="125660"/>
                      <a:pt x="182965" y="114236"/>
                    </a:cubicBezTo>
                    <a:cubicBezTo>
                      <a:pt x="165834" y="100908"/>
                      <a:pt x="167737" y="70446"/>
                      <a:pt x="118246" y="6949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9" name="Google Shape;79;p48"/>
              <p:cNvSpPr/>
              <p:nvPr/>
            </p:nvSpPr>
            <p:spPr>
              <a:xfrm>
                <a:off x="4211539" y="2814557"/>
                <a:ext cx="253540" cy="259067"/>
              </a:xfrm>
              <a:custGeom>
                <a:avLst/>
                <a:gdLst/>
                <a:ahLst/>
                <a:cxnLst/>
                <a:rect l="l" t="t" r="r" b="b"/>
                <a:pathLst>
                  <a:path w="253540" h="259067" extrusionOk="0">
                    <a:moveTo>
                      <a:pt x="132688" y="257940"/>
                    </a:moveTo>
                    <a:cubicBezTo>
                      <a:pt x="73680" y="262699"/>
                      <a:pt x="44176" y="219861"/>
                      <a:pt x="17527" y="180830"/>
                    </a:cubicBezTo>
                    <a:cubicBezTo>
                      <a:pt x="-18639" y="128472"/>
                      <a:pt x="2299" y="30420"/>
                      <a:pt x="69873" y="9476"/>
                    </a:cubicBezTo>
                    <a:cubicBezTo>
                      <a:pt x="81294" y="5669"/>
                      <a:pt x="91763" y="3765"/>
                      <a:pt x="106039" y="909"/>
                    </a:cubicBezTo>
                    <a:cubicBezTo>
                      <a:pt x="143157" y="-2899"/>
                      <a:pt x="160289" y="5669"/>
                      <a:pt x="193600" y="18996"/>
                    </a:cubicBezTo>
                    <a:cubicBezTo>
                      <a:pt x="264981" y="46603"/>
                      <a:pt x="254511" y="130376"/>
                      <a:pt x="250705" y="188446"/>
                    </a:cubicBezTo>
                    <a:cubicBezTo>
                      <a:pt x="226911" y="224621"/>
                      <a:pt x="191696" y="266507"/>
                      <a:pt x="132688" y="257940"/>
                    </a:cubicBezTo>
                    <a:moveTo>
                      <a:pt x="176468" y="109433"/>
                    </a:moveTo>
                    <a:cubicBezTo>
                      <a:pt x="173613" y="85634"/>
                      <a:pt x="153627" y="73258"/>
                      <a:pt x="118412" y="76114"/>
                    </a:cubicBezTo>
                    <a:cubicBezTo>
                      <a:pt x="108894" y="75162"/>
                      <a:pt x="98425" y="81826"/>
                      <a:pt x="90811" y="87538"/>
                    </a:cubicBezTo>
                    <a:cubicBezTo>
                      <a:pt x="87004" y="97057"/>
                      <a:pt x="78438" y="111337"/>
                      <a:pt x="76535" y="122760"/>
                    </a:cubicBezTo>
                    <a:cubicBezTo>
                      <a:pt x="80342" y="142752"/>
                      <a:pt x="91763" y="160839"/>
                      <a:pt x="106039" y="173215"/>
                    </a:cubicBezTo>
                    <a:lnTo>
                      <a:pt x="126978" y="185590"/>
                    </a:lnTo>
                    <a:cubicBezTo>
                      <a:pt x="126026" y="185590"/>
                      <a:pt x="126026" y="185590"/>
                      <a:pt x="126026" y="186542"/>
                    </a:cubicBezTo>
                    <a:cubicBezTo>
                      <a:pt x="149819" y="189398"/>
                      <a:pt x="163144" y="181782"/>
                      <a:pt x="179324" y="163695"/>
                    </a:cubicBezTo>
                    <a:cubicBezTo>
                      <a:pt x="185986" y="155127"/>
                      <a:pt x="178372" y="118952"/>
                      <a:pt x="176468" y="10943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0" name="Google Shape;80;p48"/>
              <p:cNvSpPr/>
              <p:nvPr/>
            </p:nvSpPr>
            <p:spPr>
              <a:xfrm>
                <a:off x="4420218" y="2704712"/>
                <a:ext cx="403846" cy="349987"/>
              </a:xfrm>
              <a:custGeom>
                <a:avLst/>
                <a:gdLst/>
                <a:ahLst/>
                <a:cxnLst/>
                <a:rect l="l" t="t" r="r" b="b"/>
                <a:pathLst>
                  <a:path w="403846" h="349987" extrusionOk="0">
                    <a:moveTo>
                      <a:pt x="386558" y="310667"/>
                    </a:moveTo>
                    <a:cubicBezTo>
                      <a:pt x="374185" y="321138"/>
                      <a:pt x="349440" y="322090"/>
                      <a:pt x="336116" y="313523"/>
                    </a:cubicBezTo>
                    <a:cubicBezTo>
                      <a:pt x="319936" y="294484"/>
                      <a:pt x="305660" y="284964"/>
                      <a:pt x="282818" y="268780"/>
                    </a:cubicBezTo>
                    <a:cubicBezTo>
                      <a:pt x="270445" y="260213"/>
                      <a:pt x="258073" y="253549"/>
                      <a:pt x="247603" y="244981"/>
                    </a:cubicBezTo>
                    <a:lnTo>
                      <a:pt x="234279" y="233558"/>
                    </a:lnTo>
                    <a:lnTo>
                      <a:pt x="220955" y="223086"/>
                    </a:lnTo>
                    <a:cubicBezTo>
                      <a:pt x="215244" y="219278"/>
                      <a:pt x="207630" y="215470"/>
                      <a:pt x="201920" y="210710"/>
                    </a:cubicBezTo>
                    <a:cubicBezTo>
                      <a:pt x="198112" y="216422"/>
                      <a:pt x="191450" y="223086"/>
                      <a:pt x="191450" y="227846"/>
                    </a:cubicBezTo>
                    <a:cubicBezTo>
                      <a:pt x="191450" y="231654"/>
                      <a:pt x="221906" y="296387"/>
                      <a:pt x="226665" y="300195"/>
                    </a:cubicBezTo>
                    <a:cubicBezTo>
                      <a:pt x="228568" y="310667"/>
                      <a:pt x="226665" y="320187"/>
                      <a:pt x="220955" y="331610"/>
                    </a:cubicBezTo>
                    <a:cubicBezTo>
                      <a:pt x="208582" y="343986"/>
                      <a:pt x="185740" y="351601"/>
                      <a:pt x="166705" y="349697"/>
                    </a:cubicBezTo>
                    <a:cubicBezTo>
                      <a:pt x="155284" y="341130"/>
                      <a:pt x="148622" y="336370"/>
                      <a:pt x="144815" y="323994"/>
                    </a:cubicBezTo>
                    <a:cubicBezTo>
                      <a:pt x="143863" y="320187"/>
                      <a:pt x="143863" y="315427"/>
                      <a:pt x="141959" y="311619"/>
                    </a:cubicBezTo>
                    <a:cubicBezTo>
                      <a:pt x="140056" y="307811"/>
                      <a:pt x="135297" y="304955"/>
                      <a:pt x="133394" y="300195"/>
                    </a:cubicBezTo>
                    <a:cubicBezTo>
                      <a:pt x="128635" y="291628"/>
                      <a:pt x="133394" y="279252"/>
                      <a:pt x="128635" y="270684"/>
                    </a:cubicBezTo>
                    <a:cubicBezTo>
                      <a:pt x="126731" y="266876"/>
                      <a:pt x="121021" y="263069"/>
                      <a:pt x="119118" y="259261"/>
                    </a:cubicBezTo>
                    <a:cubicBezTo>
                      <a:pt x="108648" y="241173"/>
                      <a:pt x="101986" y="220230"/>
                      <a:pt x="92469" y="200239"/>
                    </a:cubicBezTo>
                    <a:cubicBezTo>
                      <a:pt x="89613" y="192623"/>
                      <a:pt x="77241" y="192623"/>
                      <a:pt x="79144" y="175488"/>
                    </a:cubicBezTo>
                    <a:cubicBezTo>
                      <a:pt x="69627" y="158352"/>
                      <a:pt x="60109" y="149784"/>
                      <a:pt x="50592" y="132649"/>
                    </a:cubicBezTo>
                    <a:cubicBezTo>
                      <a:pt x="45833" y="123130"/>
                      <a:pt x="43930" y="113610"/>
                      <a:pt x="38219" y="104090"/>
                    </a:cubicBezTo>
                    <a:cubicBezTo>
                      <a:pt x="30605" y="92667"/>
                      <a:pt x="26798" y="85051"/>
                      <a:pt x="21088" y="71723"/>
                    </a:cubicBezTo>
                    <a:cubicBezTo>
                      <a:pt x="17281" y="62204"/>
                      <a:pt x="13474" y="53636"/>
                      <a:pt x="3005" y="46972"/>
                    </a:cubicBezTo>
                    <a:cubicBezTo>
                      <a:pt x="-4609" y="28885"/>
                      <a:pt x="1101" y="20317"/>
                      <a:pt x="33460" y="4134"/>
                    </a:cubicBezTo>
                    <a:cubicBezTo>
                      <a:pt x="62013" y="-8242"/>
                      <a:pt x="78193" y="8894"/>
                      <a:pt x="90565" y="32693"/>
                    </a:cubicBezTo>
                    <a:cubicBezTo>
                      <a:pt x="93420" y="37453"/>
                      <a:pt x="96276" y="42212"/>
                      <a:pt x="99131" y="47924"/>
                    </a:cubicBezTo>
                    <a:cubicBezTo>
                      <a:pt x="101035" y="52684"/>
                      <a:pt x="101986" y="57444"/>
                      <a:pt x="102938" y="61252"/>
                    </a:cubicBezTo>
                    <a:cubicBezTo>
                      <a:pt x="104841" y="65060"/>
                      <a:pt x="107697" y="68867"/>
                      <a:pt x="109600" y="72675"/>
                    </a:cubicBezTo>
                    <a:cubicBezTo>
                      <a:pt x="114359" y="84099"/>
                      <a:pt x="110552" y="85051"/>
                      <a:pt x="122925" y="95522"/>
                    </a:cubicBezTo>
                    <a:cubicBezTo>
                      <a:pt x="127683" y="109802"/>
                      <a:pt x="130539" y="115514"/>
                      <a:pt x="138153" y="127889"/>
                    </a:cubicBezTo>
                    <a:cubicBezTo>
                      <a:pt x="143863" y="129793"/>
                      <a:pt x="158139" y="143121"/>
                      <a:pt x="152429" y="139313"/>
                    </a:cubicBezTo>
                    <a:cubicBezTo>
                      <a:pt x="150525" y="164064"/>
                      <a:pt x="160994" y="157400"/>
                      <a:pt x="164801" y="167872"/>
                    </a:cubicBezTo>
                    <a:cubicBezTo>
                      <a:pt x="173367" y="157400"/>
                      <a:pt x="179077" y="145025"/>
                      <a:pt x="184788" y="133601"/>
                    </a:cubicBezTo>
                    <a:cubicBezTo>
                      <a:pt x="192402" y="118370"/>
                      <a:pt x="212389" y="80291"/>
                      <a:pt x="220003" y="66963"/>
                    </a:cubicBezTo>
                    <a:cubicBezTo>
                      <a:pt x="232375" y="53636"/>
                      <a:pt x="249507" y="47924"/>
                      <a:pt x="270445" y="53636"/>
                    </a:cubicBezTo>
                    <a:cubicBezTo>
                      <a:pt x="279963" y="56492"/>
                      <a:pt x="286625" y="64108"/>
                      <a:pt x="285673" y="71723"/>
                    </a:cubicBezTo>
                    <a:cubicBezTo>
                      <a:pt x="280914" y="83147"/>
                      <a:pt x="279963" y="84099"/>
                      <a:pt x="275204" y="96474"/>
                    </a:cubicBezTo>
                    <a:cubicBezTo>
                      <a:pt x="270445" y="107898"/>
                      <a:pt x="245700" y="136457"/>
                      <a:pt x="238086" y="152640"/>
                    </a:cubicBezTo>
                    <a:cubicBezTo>
                      <a:pt x="249507" y="161208"/>
                      <a:pt x="255217" y="173584"/>
                      <a:pt x="272349" y="179296"/>
                    </a:cubicBezTo>
                    <a:cubicBezTo>
                      <a:pt x="278059" y="187863"/>
                      <a:pt x="295191" y="189767"/>
                      <a:pt x="302804" y="196431"/>
                    </a:cubicBezTo>
                    <a:cubicBezTo>
                      <a:pt x="305660" y="199287"/>
                      <a:pt x="307563" y="203095"/>
                      <a:pt x="310419" y="205951"/>
                    </a:cubicBezTo>
                    <a:cubicBezTo>
                      <a:pt x="323743" y="221182"/>
                      <a:pt x="355150" y="225942"/>
                      <a:pt x="367523" y="246885"/>
                    </a:cubicBezTo>
                    <a:cubicBezTo>
                      <a:pt x="380848" y="253549"/>
                      <a:pt x="378944" y="254501"/>
                      <a:pt x="390365" y="265925"/>
                    </a:cubicBezTo>
                    <a:cubicBezTo>
                      <a:pt x="391317" y="267828"/>
                      <a:pt x="400834" y="275444"/>
                      <a:pt x="401786" y="277348"/>
                    </a:cubicBezTo>
                    <a:cubicBezTo>
                      <a:pt x="406545" y="289724"/>
                      <a:pt x="403690" y="297339"/>
                      <a:pt x="386558" y="310667"/>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1" name="Google Shape;81;p48"/>
              <p:cNvSpPr/>
              <p:nvPr/>
            </p:nvSpPr>
            <p:spPr>
              <a:xfrm>
                <a:off x="4163001" y="3165191"/>
                <a:ext cx="145789" cy="220503"/>
              </a:xfrm>
              <a:custGeom>
                <a:avLst/>
                <a:gdLst/>
                <a:ahLst/>
                <a:cxnLst/>
                <a:rect l="l" t="t" r="r" b="b"/>
                <a:pathLst>
                  <a:path w="145789" h="220503" extrusionOk="0">
                    <a:moveTo>
                      <a:pt x="71776" y="31062"/>
                    </a:moveTo>
                    <a:cubicBezTo>
                      <a:pt x="60355" y="41533"/>
                      <a:pt x="55596" y="48197"/>
                      <a:pt x="47982" y="52005"/>
                    </a:cubicBezTo>
                    <a:cubicBezTo>
                      <a:pt x="43224" y="53909"/>
                      <a:pt x="36561" y="55813"/>
                      <a:pt x="27044" y="55813"/>
                    </a:cubicBezTo>
                    <a:cubicBezTo>
                      <a:pt x="23237" y="55813"/>
                      <a:pt x="17526" y="55813"/>
                      <a:pt x="10864" y="53909"/>
                    </a:cubicBezTo>
                    <a:cubicBezTo>
                      <a:pt x="2299" y="47245"/>
                      <a:pt x="-3412" y="35822"/>
                      <a:pt x="2299" y="23446"/>
                    </a:cubicBezTo>
                    <a:cubicBezTo>
                      <a:pt x="5154" y="16782"/>
                      <a:pt x="9913" y="12022"/>
                      <a:pt x="22285" y="7263"/>
                    </a:cubicBezTo>
                    <a:cubicBezTo>
                      <a:pt x="44175" y="-1305"/>
                      <a:pt x="54645" y="-4161"/>
                      <a:pt x="67969" y="9167"/>
                    </a:cubicBezTo>
                    <a:cubicBezTo>
                      <a:pt x="74631" y="14878"/>
                      <a:pt x="74631" y="23446"/>
                      <a:pt x="71776" y="31062"/>
                    </a:cubicBezTo>
                    <a:moveTo>
                      <a:pt x="130784" y="216695"/>
                    </a:moveTo>
                    <a:cubicBezTo>
                      <a:pt x="126977" y="218599"/>
                      <a:pt x="122218" y="220503"/>
                      <a:pt x="117460" y="220503"/>
                    </a:cubicBezTo>
                    <a:cubicBezTo>
                      <a:pt x="102232" y="218599"/>
                      <a:pt x="93666" y="208127"/>
                      <a:pt x="90811" y="199560"/>
                    </a:cubicBezTo>
                    <a:cubicBezTo>
                      <a:pt x="88907" y="191944"/>
                      <a:pt x="89859" y="191944"/>
                      <a:pt x="81293" y="187184"/>
                    </a:cubicBezTo>
                    <a:cubicBezTo>
                      <a:pt x="81293" y="178616"/>
                      <a:pt x="80342" y="179568"/>
                      <a:pt x="75583" y="172905"/>
                    </a:cubicBezTo>
                    <a:cubicBezTo>
                      <a:pt x="68921" y="144346"/>
                      <a:pt x="52741" y="127210"/>
                      <a:pt x="39417" y="101507"/>
                    </a:cubicBezTo>
                    <a:cubicBezTo>
                      <a:pt x="40369" y="93892"/>
                      <a:pt x="48934" y="81516"/>
                      <a:pt x="60355" y="75804"/>
                    </a:cubicBezTo>
                    <a:cubicBezTo>
                      <a:pt x="68921" y="71996"/>
                      <a:pt x="78438" y="71044"/>
                      <a:pt x="88907" y="79612"/>
                    </a:cubicBezTo>
                    <a:cubicBezTo>
                      <a:pt x="92715" y="87228"/>
                      <a:pt x="89859" y="87228"/>
                      <a:pt x="97473" y="92939"/>
                    </a:cubicBezTo>
                    <a:lnTo>
                      <a:pt x="95570" y="96748"/>
                    </a:lnTo>
                    <a:cubicBezTo>
                      <a:pt x="101280" y="107219"/>
                      <a:pt x="105087" y="117691"/>
                      <a:pt x="113653" y="126258"/>
                    </a:cubicBezTo>
                    <a:cubicBezTo>
                      <a:pt x="119363" y="144346"/>
                      <a:pt x="129833" y="153866"/>
                      <a:pt x="132688" y="172905"/>
                    </a:cubicBezTo>
                    <a:cubicBezTo>
                      <a:pt x="136495" y="179568"/>
                      <a:pt x="141253" y="185280"/>
                      <a:pt x="143157" y="192896"/>
                    </a:cubicBezTo>
                    <a:cubicBezTo>
                      <a:pt x="149819" y="201464"/>
                      <a:pt x="143157" y="210984"/>
                      <a:pt x="130784" y="21669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2" name="Google Shape;82;p48"/>
              <p:cNvSpPr/>
              <p:nvPr/>
            </p:nvSpPr>
            <p:spPr>
              <a:xfrm>
                <a:off x="4268051" y="3094392"/>
                <a:ext cx="208024" cy="226797"/>
              </a:xfrm>
              <a:custGeom>
                <a:avLst/>
                <a:gdLst/>
                <a:ahLst/>
                <a:cxnLst/>
                <a:rect l="l" t="t" r="r" b="b"/>
                <a:pathLst>
                  <a:path w="208024" h="226797" extrusionOk="0">
                    <a:moveTo>
                      <a:pt x="155171" y="75205"/>
                    </a:moveTo>
                    <a:cubicBezTo>
                      <a:pt x="151364" y="79965"/>
                      <a:pt x="145654" y="81869"/>
                      <a:pt x="138040" y="84725"/>
                    </a:cubicBezTo>
                    <a:cubicBezTo>
                      <a:pt x="138040" y="84725"/>
                      <a:pt x="119957" y="96149"/>
                      <a:pt x="104729" y="104716"/>
                    </a:cubicBezTo>
                    <a:cubicBezTo>
                      <a:pt x="109488" y="112332"/>
                      <a:pt x="114246" y="122804"/>
                      <a:pt x="118053" y="132323"/>
                    </a:cubicBezTo>
                    <a:cubicBezTo>
                      <a:pt x="119005" y="135179"/>
                      <a:pt x="121860" y="135179"/>
                      <a:pt x="122812" y="138035"/>
                    </a:cubicBezTo>
                    <a:cubicBezTo>
                      <a:pt x="123764" y="140891"/>
                      <a:pt x="124716" y="143747"/>
                      <a:pt x="125667" y="146603"/>
                    </a:cubicBezTo>
                    <a:cubicBezTo>
                      <a:pt x="129474" y="156122"/>
                      <a:pt x="135185" y="163738"/>
                      <a:pt x="136136" y="169450"/>
                    </a:cubicBezTo>
                    <a:cubicBezTo>
                      <a:pt x="138992" y="171354"/>
                      <a:pt x="142799" y="179922"/>
                      <a:pt x="143751" y="181826"/>
                    </a:cubicBezTo>
                    <a:cubicBezTo>
                      <a:pt x="147557" y="182777"/>
                      <a:pt x="154220" y="184681"/>
                      <a:pt x="159930" y="178018"/>
                    </a:cubicBezTo>
                    <a:cubicBezTo>
                      <a:pt x="164689" y="172306"/>
                      <a:pt x="166592" y="159930"/>
                      <a:pt x="171351" y="155170"/>
                    </a:cubicBezTo>
                    <a:cubicBezTo>
                      <a:pt x="175158" y="150411"/>
                      <a:pt x="179917" y="148507"/>
                      <a:pt x="182772" y="148507"/>
                    </a:cubicBezTo>
                    <a:cubicBezTo>
                      <a:pt x="213228" y="138987"/>
                      <a:pt x="208469" y="175162"/>
                      <a:pt x="206566" y="178018"/>
                    </a:cubicBezTo>
                    <a:cubicBezTo>
                      <a:pt x="205614" y="180874"/>
                      <a:pt x="198000" y="194201"/>
                      <a:pt x="184675" y="204673"/>
                    </a:cubicBezTo>
                    <a:cubicBezTo>
                      <a:pt x="177062" y="211336"/>
                      <a:pt x="163737" y="216096"/>
                      <a:pt x="158027" y="218952"/>
                    </a:cubicBezTo>
                    <a:cubicBezTo>
                      <a:pt x="147557" y="225616"/>
                      <a:pt x="132329" y="227520"/>
                      <a:pt x="123764" y="226568"/>
                    </a:cubicBezTo>
                    <a:cubicBezTo>
                      <a:pt x="118053" y="227520"/>
                      <a:pt x="108536" y="221808"/>
                      <a:pt x="105681" y="216096"/>
                    </a:cubicBezTo>
                    <a:cubicBezTo>
                      <a:pt x="98067" y="198009"/>
                      <a:pt x="87598" y="185633"/>
                      <a:pt x="80935" y="170402"/>
                    </a:cubicBezTo>
                    <a:cubicBezTo>
                      <a:pt x="79032" y="167546"/>
                      <a:pt x="80935" y="161834"/>
                      <a:pt x="79032" y="158026"/>
                    </a:cubicBezTo>
                    <a:cubicBezTo>
                      <a:pt x="78080" y="155170"/>
                      <a:pt x="74273" y="153267"/>
                      <a:pt x="72370" y="150411"/>
                    </a:cubicBezTo>
                    <a:lnTo>
                      <a:pt x="66659" y="138987"/>
                    </a:lnTo>
                    <a:cubicBezTo>
                      <a:pt x="62852" y="135179"/>
                      <a:pt x="61900" y="131371"/>
                      <a:pt x="60948" y="127563"/>
                    </a:cubicBezTo>
                    <a:cubicBezTo>
                      <a:pt x="50479" y="133275"/>
                      <a:pt x="45721" y="136131"/>
                      <a:pt x="31444" y="140891"/>
                    </a:cubicBezTo>
                    <a:cubicBezTo>
                      <a:pt x="19072" y="141843"/>
                      <a:pt x="8602" y="148507"/>
                      <a:pt x="1940" y="138035"/>
                    </a:cubicBezTo>
                    <a:cubicBezTo>
                      <a:pt x="-1867" y="131371"/>
                      <a:pt x="37" y="122804"/>
                      <a:pt x="6699" y="113284"/>
                    </a:cubicBezTo>
                    <a:cubicBezTo>
                      <a:pt x="9554" y="109476"/>
                      <a:pt x="13361" y="105668"/>
                      <a:pt x="16217" y="103764"/>
                    </a:cubicBezTo>
                    <a:cubicBezTo>
                      <a:pt x="24782" y="98052"/>
                      <a:pt x="35252" y="98052"/>
                      <a:pt x="44769" y="91389"/>
                    </a:cubicBezTo>
                    <a:cubicBezTo>
                      <a:pt x="40962" y="81869"/>
                      <a:pt x="36203" y="73301"/>
                      <a:pt x="31444" y="64734"/>
                    </a:cubicBezTo>
                    <a:cubicBezTo>
                      <a:pt x="28589" y="59974"/>
                      <a:pt x="24782" y="56166"/>
                      <a:pt x="22879" y="51406"/>
                    </a:cubicBezTo>
                    <a:cubicBezTo>
                      <a:pt x="22879" y="50454"/>
                      <a:pt x="23830" y="48550"/>
                      <a:pt x="22879" y="47598"/>
                    </a:cubicBezTo>
                    <a:cubicBezTo>
                      <a:pt x="21927" y="46646"/>
                      <a:pt x="19072" y="45694"/>
                      <a:pt x="19072" y="44742"/>
                    </a:cubicBezTo>
                    <a:cubicBezTo>
                      <a:pt x="17168" y="39982"/>
                      <a:pt x="18120" y="34271"/>
                      <a:pt x="18120" y="28559"/>
                    </a:cubicBezTo>
                    <a:cubicBezTo>
                      <a:pt x="24782" y="13327"/>
                      <a:pt x="37155" y="952"/>
                      <a:pt x="56190" y="0"/>
                    </a:cubicBezTo>
                    <a:cubicBezTo>
                      <a:pt x="62852" y="1904"/>
                      <a:pt x="66659" y="4760"/>
                      <a:pt x="69514" y="7616"/>
                    </a:cubicBezTo>
                    <a:cubicBezTo>
                      <a:pt x="75225" y="15232"/>
                      <a:pt x="70466" y="25703"/>
                      <a:pt x="77128" y="34271"/>
                    </a:cubicBezTo>
                    <a:cubicBezTo>
                      <a:pt x="77128" y="36175"/>
                      <a:pt x="88549" y="62830"/>
                      <a:pt x="90453" y="66638"/>
                    </a:cubicBezTo>
                    <a:cubicBezTo>
                      <a:pt x="105681" y="58070"/>
                      <a:pt x="117101" y="44742"/>
                      <a:pt x="135185" y="43791"/>
                    </a:cubicBezTo>
                    <a:cubicBezTo>
                      <a:pt x="146606" y="47598"/>
                      <a:pt x="158978" y="53310"/>
                      <a:pt x="160882" y="63782"/>
                    </a:cubicBezTo>
                    <a:cubicBezTo>
                      <a:pt x="158978" y="69493"/>
                      <a:pt x="157075" y="72350"/>
                      <a:pt x="155171" y="7520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3" name="Google Shape;83;p48"/>
              <p:cNvSpPr/>
              <p:nvPr/>
            </p:nvSpPr>
            <p:spPr>
              <a:xfrm>
                <a:off x="3912135" y="3332216"/>
                <a:ext cx="234093" cy="428291"/>
              </a:xfrm>
              <a:custGeom>
                <a:avLst/>
                <a:gdLst/>
                <a:ahLst/>
                <a:cxnLst/>
                <a:rect l="l" t="t" r="r" b="b"/>
                <a:pathLst>
                  <a:path w="234093" h="428291" extrusionOk="0">
                    <a:moveTo>
                      <a:pt x="198915" y="61093"/>
                    </a:moveTo>
                    <a:cubicBezTo>
                      <a:pt x="167507" y="76325"/>
                      <a:pt x="108499" y="96316"/>
                      <a:pt x="78043" y="113451"/>
                    </a:cubicBezTo>
                    <a:cubicBezTo>
                      <a:pt x="81850" y="122971"/>
                      <a:pt x="88512" y="133443"/>
                      <a:pt x="92319" y="142962"/>
                    </a:cubicBezTo>
                    <a:lnTo>
                      <a:pt x="114210" y="199128"/>
                    </a:lnTo>
                    <a:cubicBezTo>
                      <a:pt x="120872" y="195320"/>
                      <a:pt x="128486" y="194368"/>
                      <a:pt x="135148" y="195320"/>
                    </a:cubicBezTo>
                    <a:cubicBezTo>
                      <a:pt x="142762" y="190561"/>
                      <a:pt x="181784" y="169617"/>
                      <a:pt x="201770" y="165809"/>
                    </a:cubicBezTo>
                    <a:cubicBezTo>
                      <a:pt x="223660" y="167713"/>
                      <a:pt x="237936" y="180089"/>
                      <a:pt x="233178" y="203888"/>
                    </a:cubicBezTo>
                    <a:cubicBezTo>
                      <a:pt x="217950" y="229591"/>
                      <a:pt x="151328" y="250534"/>
                      <a:pt x="138003" y="255294"/>
                    </a:cubicBezTo>
                    <a:cubicBezTo>
                      <a:pt x="141810" y="261006"/>
                      <a:pt x="143714" y="266718"/>
                      <a:pt x="143714" y="271478"/>
                    </a:cubicBezTo>
                    <a:cubicBezTo>
                      <a:pt x="149424" y="275285"/>
                      <a:pt x="170362" y="334308"/>
                      <a:pt x="170362" y="344779"/>
                    </a:cubicBezTo>
                    <a:cubicBezTo>
                      <a:pt x="177025" y="356203"/>
                      <a:pt x="180832" y="361914"/>
                      <a:pt x="186542" y="374290"/>
                    </a:cubicBezTo>
                    <a:cubicBezTo>
                      <a:pt x="199867" y="401897"/>
                      <a:pt x="189397" y="409513"/>
                      <a:pt x="174169" y="420936"/>
                    </a:cubicBezTo>
                    <a:cubicBezTo>
                      <a:pt x="150376" y="432360"/>
                      <a:pt x="143714" y="429504"/>
                      <a:pt x="129437" y="419032"/>
                    </a:cubicBezTo>
                    <a:cubicBezTo>
                      <a:pt x="108499" y="390473"/>
                      <a:pt x="89464" y="309556"/>
                      <a:pt x="71381" y="280045"/>
                    </a:cubicBezTo>
                    <a:cubicBezTo>
                      <a:pt x="71381" y="274333"/>
                      <a:pt x="70429" y="273381"/>
                      <a:pt x="70429" y="272430"/>
                    </a:cubicBezTo>
                    <a:cubicBezTo>
                      <a:pt x="64719" y="260054"/>
                      <a:pt x="56153" y="252438"/>
                      <a:pt x="55201" y="239111"/>
                    </a:cubicBezTo>
                    <a:cubicBezTo>
                      <a:pt x="40925" y="197224"/>
                      <a:pt x="22842" y="153434"/>
                      <a:pt x="0" y="106787"/>
                    </a:cubicBezTo>
                    <a:cubicBezTo>
                      <a:pt x="4759" y="89652"/>
                      <a:pt x="-952" y="79180"/>
                      <a:pt x="19035" y="66805"/>
                    </a:cubicBezTo>
                    <a:cubicBezTo>
                      <a:pt x="43780" y="61093"/>
                      <a:pt x="88512" y="35390"/>
                      <a:pt x="113258" y="31582"/>
                    </a:cubicBezTo>
                    <a:cubicBezTo>
                      <a:pt x="149424" y="19207"/>
                      <a:pt x="157038" y="-5545"/>
                      <a:pt x="205577" y="1119"/>
                    </a:cubicBezTo>
                    <a:cubicBezTo>
                      <a:pt x="227467" y="28726"/>
                      <a:pt x="208432" y="51573"/>
                      <a:pt x="198915" y="6109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4" name="Google Shape;84;p48"/>
              <p:cNvSpPr/>
              <p:nvPr/>
            </p:nvSpPr>
            <p:spPr>
              <a:xfrm>
                <a:off x="4164734" y="3489539"/>
                <a:ext cx="211853" cy="247355"/>
              </a:xfrm>
              <a:custGeom>
                <a:avLst/>
                <a:gdLst/>
                <a:ahLst/>
                <a:cxnLst/>
                <a:rect l="l" t="t" r="r" b="b"/>
                <a:pathLst>
                  <a:path w="211853" h="247355" extrusionOk="0">
                    <a:moveTo>
                      <a:pt x="186156" y="212207"/>
                    </a:moveTo>
                    <a:cubicBezTo>
                      <a:pt x="172832" y="229343"/>
                      <a:pt x="155700" y="242670"/>
                      <a:pt x="131907" y="243622"/>
                    </a:cubicBezTo>
                    <a:cubicBezTo>
                      <a:pt x="110017" y="250286"/>
                      <a:pt x="89078" y="248382"/>
                      <a:pt x="75754" y="235054"/>
                    </a:cubicBezTo>
                    <a:cubicBezTo>
                      <a:pt x="58622" y="223631"/>
                      <a:pt x="43394" y="205544"/>
                      <a:pt x="28166" y="188408"/>
                    </a:cubicBezTo>
                    <a:cubicBezTo>
                      <a:pt x="18649" y="176032"/>
                      <a:pt x="10083" y="160801"/>
                      <a:pt x="6276" y="143666"/>
                    </a:cubicBezTo>
                    <a:cubicBezTo>
                      <a:pt x="1517" y="125578"/>
                      <a:pt x="-386" y="106539"/>
                      <a:pt x="1517" y="88451"/>
                    </a:cubicBezTo>
                    <a:cubicBezTo>
                      <a:pt x="-3241" y="78932"/>
                      <a:pt x="4373" y="66556"/>
                      <a:pt x="8180" y="57989"/>
                    </a:cubicBezTo>
                    <a:cubicBezTo>
                      <a:pt x="12938" y="41805"/>
                      <a:pt x="22456" y="26574"/>
                      <a:pt x="35780" y="18006"/>
                    </a:cubicBezTo>
                    <a:cubicBezTo>
                      <a:pt x="43394" y="13246"/>
                      <a:pt x="51960" y="9438"/>
                      <a:pt x="61477" y="3727"/>
                    </a:cubicBezTo>
                    <a:cubicBezTo>
                      <a:pt x="65284" y="1822"/>
                      <a:pt x="69091" y="1822"/>
                      <a:pt x="71947" y="871"/>
                    </a:cubicBezTo>
                    <a:cubicBezTo>
                      <a:pt x="95740" y="-2937"/>
                      <a:pt x="119534" y="6582"/>
                      <a:pt x="144279" y="13246"/>
                    </a:cubicBezTo>
                    <a:cubicBezTo>
                      <a:pt x="181398" y="30381"/>
                      <a:pt x="195674" y="63700"/>
                      <a:pt x="203288" y="101779"/>
                    </a:cubicBezTo>
                    <a:cubicBezTo>
                      <a:pt x="207094" y="119867"/>
                      <a:pt x="208998" y="138906"/>
                      <a:pt x="211853" y="156993"/>
                    </a:cubicBezTo>
                    <a:cubicBezTo>
                      <a:pt x="203288" y="168417"/>
                      <a:pt x="201384" y="203639"/>
                      <a:pt x="186156" y="212207"/>
                    </a:cubicBezTo>
                    <a:moveTo>
                      <a:pt x="85271" y="67508"/>
                    </a:moveTo>
                    <a:cubicBezTo>
                      <a:pt x="78609" y="73220"/>
                      <a:pt x="61477" y="71316"/>
                      <a:pt x="64333" y="86548"/>
                    </a:cubicBezTo>
                    <a:cubicBezTo>
                      <a:pt x="63381" y="97971"/>
                      <a:pt x="66236" y="115107"/>
                      <a:pt x="66236" y="124626"/>
                    </a:cubicBezTo>
                    <a:cubicBezTo>
                      <a:pt x="72898" y="143666"/>
                      <a:pt x="82416" y="157945"/>
                      <a:pt x="98596" y="170321"/>
                    </a:cubicBezTo>
                    <a:cubicBezTo>
                      <a:pt x="101451" y="171273"/>
                      <a:pt x="103354" y="171273"/>
                      <a:pt x="105258" y="173176"/>
                    </a:cubicBezTo>
                    <a:cubicBezTo>
                      <a:pt x="121437" y="180792"/>
                      <a:pt x="143328" y="162705"/>
                      <a:pt x="148086" y="147474"/>
                    </a:cubicBezTo>
                    <a:cubicBezTo>
                      <a:pt x="153797" y="137002"/>
                      <a:pt x="146183" y="113203"/>
                      <a:pt x="142376" y="101779"/>
                    </a:cubicBezTo>
                    <a:cubicBezTo>
                      <a:pt x="128100" y="90356"/>
                      <a:pt x="122389" y="59892"/>
                      <a:pt x="85271" y="6750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 name="Google Shape;85;p48"/>
              <p:cNvSpPr/>
              <p:nvPr/>
            </p:nvSpPr>
            <p:spPr>
              <a:xfrm>
                <a:off x="4370555" y="3422829"/>
                <a:ext cx="210386" cy="304620"/>
              </a:xfrm>
              <a:custGeom>
                <a:avLst/>
                <a:gdLst/>
                <a:ahLst/>
                <a:cxnLst/>
                <a:rect l="l" t="t" r="r" b="b"/>
                <a:pathLst>
                  <a:path w="210386" h="304620" extrusionOk="0">
                    <a:moveTo>
                      <a:pt x="194478" y="91380"/>
                    </a:moveTo>
                    <a:cubicBezTo>
                      <a:pt x="166877" y="108515"/>
                      <a:pt x="157359" y="66629"/>
                      <a:pt x="144987" y="74244"/>
                    </a:cubicBezTo>
                    <a:cubicBezTo>
                      <a:pt x="127855" y="79004"/>
                      <a:pt x="105965" y="112323"/>
                      <a:pt x="107869" y="126602"/>
                    </a:cubicBezTo>
                    <a:cubicBezTo>
                      <a:pt x="105965" y="133266"/>
                      <a:pt x="117386" y="151354"/>
                      <a:pt x="119290" y="161825"/>
                    </a:cubicBezTo>
                    <a:cubicBezTo>
                      <a:pt x="123097" y="165633"/>
                      <a:pt x="127855" y="173249"/>
                      <a:pt x="127855" y="181817"/>
                    </a:cubicBezTo>
                    <a:cubicBezTo>
                      <a:pt x="132614" y="192288"/>
                      <a:pt x="140228" y="205616"/>
                      <a:pt x="144987" y="218943"/>
                    </a:cubicBezTo>
                    <a:cubicBezTo>
                      <a:pt x="150697" y="234175"/>
                      <a:pt x="164974" y="267494"/>
                      <a:pt x="149746" y="285581"/>
                    </a:cubicBezTo>
                    <a:cubicBezTo>
                      <a:pt x="132614" y="297004"/>
                      <a:pt x="132614" y="302716"/>
                      <a:pt x="108821" y="304620"/>
                    </a:cubicBezTo>
                    <a:cubicBezTo>
                      <a:pt x="88834" y="290341"/>
                      <a:pt x="76461" y="268445"/>
                      <a:pt x="76461" y="248454"/>
                    </a:cubicBezTo>
                    <a:cubicBezTo>
                      <a:pt x="66944" y="233223"/>
                      <a:pt x="60281" y="215135"/>
                      <a:pt x="53619" y="198952"/>
                    </a:cubicBezTo>
                    <a:cubicBezTo>
                      <a:pt x="46005" y="179913"/>
                      <a:pt x="39343" y="162777"/>
                      <a:pt x="28874" y="145642"/>
                    </a:cubicBezTo>
                    <a:cubicBezTo>
                      <a:pt x="28874" y="144690"/>
                      <a:pt x="7935" y="78052"/>
                      <a:pt x="6984" y="77100"/>
                    </a:cubicBezTo>
                    <a:cubicBezTo>
                      <a:pt x="-21569" y="34262"/>
                      <a:pt x="45053" y="-16193"/>
                      <a:pt x="69799" y="29502"/>
                    </a:cubicBezTo>
                    <a:cubicBezTo>
                      <a:pt x="73606" y="34262"/>
                      <a:pt x="76461" y="39022"/>
                      <a:pt x="77413" y="43781"/>
                    </a:cubicBezTo>
                    <a:cubicBezTo>
                      <a:pt x="85978" y="27598"/>
                      <a:pt x="86930" y="7607"/>
                      <a:pt x="105965" y="2847"/>
                    </a:cubicBezTo>
                    <a:cubicBezTo>
                      <a:pt x="133566" y="-1913"/>
                      <a:pt x="152601" y="-1913"/>
                      <a:pt x="178298" y="12366"/>
                    </a:cubicBezTo>
                    <a:cubicBezTo>
                      <a:pt x="202092" y="39973"/>
                      <a:pt x="227789" y="81860"/>
                      <a:pt x="194478" y="91380"/>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6" name="Google Shape;86;p48"/>
              <p:cNvSpPr/>
              <p:nvPr/>
            </p:nvSpPr>
            <p:spPr>
              <a:xfrm>
                <a:off x="4572846" y="3272410"/>
                <a:ext cx="333599" cy="366473"/>
              </a:xfrm>
              <a:custGeom>
                <a:avLst/>
                <a:gdLst/>
                <a:ahLst/>
                <a:cxnLst/>
                <a:rect l="l" t="t" r="r" b="b"/>
                <a:pathLst>
                  <a:path w="333599" h="366473" extrusionOk="0">
                    <a:moveTo>
                      <a:pt x="329105" y="187538"/>
                    </a:moveTo>
                    <a:cubicBezTo>
                      <a:pt x="335767" y="214192"/>
                      <a:pt x="337671" y="249415"/>
                      <a:pt x="315781" y="283686"/>
                    </a:cubicBezTo>
                    <a:cubicBezTo>
                      <a:pt x="276759" y="289398"/>
                      <a:pt x="230123" y="247511"/>
                      <a:pt x="203474" y="218001"/>
                    </a:cubicBezTo>
                    <a:cubicBezTo>
                      <a:pt x="205378" y="236088"/>
                      <a:pt x="206330" y="256079"/>
                      <a:pt x="205378" y="274167"/>
                    </a:cubicBezTo>
                    <a:cubicBezTo>
                      <a:pt x="209185" y="300821"/>
                      <a:pt x="214895" y="342708"/>
                      <a:pt x="181584" y="365555"/>
                    </a:cubicBezTo>
                    <a:cubicBezTo>
                      <a:pt x="154935" y="370315"/>
                      <a:pt x="146370" y="356036"/>
                      <a:pt x="133045" y="335092"/>
                    </a:cubicBezTo>
                    <a:cubicBezTo>
                      <a:pt x="103541" y="293206"/>
                      <a:pt x="60712" y="206577"/>
                      <a:pt x="25498" y="182778"/>
                    </a:cubicBezTo>
                    <a:cubicBezTo>
                      <a:pt x="15029" y="175162"/>
                      <a:pt x="11222" y="161834"/>
                      <a:pt x="753" y="133275"/>
                    </a:cubicBezTo>
                    <a:cubicBezTo>
                      <a:pt x="-3054" y="110428"/>
                      <a:pt x="7415" y="86629"/>
                      <a:pt x="35967" y="95197"/>
                    </a:cubicBezTo>
                    <a:cubicBezTo>
                      <a:pt x="80699" y="126612"/>
                      <a:pt x="107348" y="177066"/>
                      <a:pt x="138756" y="222760"/>
                    </a:cubicBezTo>
                    <a:cubicBezTo>
                      <a:pt x="135900" y="194201"/>
                      <a:pt x="129238" y="155171"/>
                      <a:pt x="139708" y="130420"/>
                    </a:cubicBezTo>
                    <a:cubicBezTo>
                      <a:pt x="195861" y="79965"/>
                      <a:pt x="232027" y="162786"/>
                      <a:pt x="266290" y="186585"/>
                    </a:cubicBezTo>
                    <a:cubicBezTo>
                      <a:pt x="271048" y="149459"/>
                      <a:pt x="245351" y="77109"/>
                      <a:pt x="243448" y="64734"/>
                    </a:cubicBezTo>
                    <a:cubicBezTo>
                      <a:pt x="232027" y="49502"/>
                      <a:pt x="237737" y="37127"/>
                      <a:pt x="241544" y="21895"/>
                    </a:cubicBezTo>
                    <a:cubicBezTo>
                      <a:pt x="249158" y="6664"/>
                      <a:pt x="256772" y="952"/>
                      <a:pt x="282469" y="0"/>
                    </a:cubicBezTo>
                    <a:cubicBezTo>
                      <a:pt x="295794" y="5712"/>
                      <a:pt x="311022" y="24751"/>
                      <a:pt x="312925" y="49502"/>
                    </a:cubicBezTo>
                    <a:cubicBezTo>
                      <a:pt x="306263" y="97101"/>
                      <a:pt x="326250" y="141843"/>
                      <a:pt x="329105" y="18753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7" name="Google Shape;87;p48"/>
              <p:cNvSpPr/>
              <p:nvPr/>
            </p:nvSpPr>
            <p:spPr>
              <a:xfrm>
                <a:off x="4902215" y="3180069"/>
                <a:ext cx="260527" cy="294940"/>
              </a:xfrm>
              <a:custGeom>
                <a:avLst/>
                <a:gdLst/>
                <a:ahLst/>
                <a:cxnLst/>
                <a:rect l="l" t="t" r="r" b="b"/>
                <a:pathLst>
                  <a:path w="260527" h="294940" extrusionOk="0">
                    <a:moveTo>
                      <a:pt x="241479" y="277022"/>
                    </a:moveTo>
                    <a:cubicBezTo>
                      <a:pt x="223396" y="280830"/>
                      <a:pt x="210072" y="275118"/>
                      <a:pt x="206264" y="266551"/>
                    </a:cubicBezTo>
                    <a:cubicBezTo>
                      <a:pt x="203409" y="259887"/>
                      <a:pt x="204361" y="256079"/>
                      <a:pt x="198650" y="240848"/>
                    </a:cubicBezTo>
                    <a:cubicBezTo>
                      <a:pt x="197699" y="238944"/>
                      <a:pt x="197699" y="238944"/>
                      <a:pt x="197699" y="238944"/>
                    </a:cubicBezTo>
                    <a:cubicBezTo>
                      <a:pt x="195795" y="257983"/>
                      <a:pt x="172953" y="281782"/>
                      <a:pt x="149160" y="291302"/>
                    </a:cubicBezTo>
                    <a:cubicBezTo>
                      <a:pt x="120607" y="302725"/>
                      <a:pt x="93958" y="283686"/>
                      <a:pt x="84441" y="282734"/>
                    </a:cubicBezTo>
                    <a:cubicBezTo>
                      <a:pt x="68261" y="281782"/>
                      <a:pt x="54937" y="256079"/>
                      <a:pt x="49226" y="243704"/>
                    </a:cubicBezTo>
                    <a:cubicBezTo>
                      <a:pt x="36854" y="197057"/>
                      <a:pt x="46371" y="179922"/>
                      <a:pt x="55889" y="158978"/>
                    </a:cubicBezTo>
                    <a:lnTo>
                      <a:pt x="60647" y="156123"/>
                    </a:lnTo>
                    <a:cubicBezTo>
                      <a:pt x="62551" y="153267"/>
                      <a:pt x="58744" y="152315"/>
                      <a:pt x="61599" y="149459"/>
                    </a:cubicBezTo>
                    <a:cubicBezTo>
                      <a:pt x="68261" y="141843"/>
                      <a:pt x="79682" y="135179"/>
                      <a:pt x="93007" y="129468"/>
                    </a:cubicBezTo>
                    <a:cubicBezTo>
                      <a:pt x="108235" y="122804"/>
                      <a:pt x="126318" y="118996"/>
                      <a:pt x="142498" y="118044"/>
                    </a:cubicBezTo>
                    <a:cubicBezTo>
                      <a:pt x="137739" y="101860"/>
                      <a:pt x="127270" y="82821"/>
                      <a:pt x="118704" y="68542"/>
                    </a:cubicBezTo>
                    <a:cubicBezTo>
                      <a:pt x="105379" y="59974"/>
                      <a:pt x="98717" y="59974"/>
                      <a:pt x="91103" y="62830"/>
                    </a:cubicBezTo>
                    <a:cubicBezTo>
                      <a:pt x="68261" y="72350"/>
                      <a:pt x="66358" y="111380"/>
                      <a:pt x="48275" y="118996"/>
                    </a:cubicBezTo>
                    <a:cubicBezTo>
                      <a:pt x="25433" y="128516"/>
                      <a:pt x="6398" y="117092"/>
                      <a:pt x="687" y="101860"/>
                    </a:cubicBezTo>
                    <a:cubicBezTo>
                      <a:pt x="-2168" y="95197"/>
                      <a:pt x="4494" y="73301"/>
                      <a:pt x="9253" y="66638"/>
                    </a:cubicBezTo>
                    <a:cubicBezTo>
                      <a:pt x="10205" y="66638"/>
                      <a:pt x="11156" y="62830"/>
                      <a:pt x="13060" y="62830"/>
                    </a:cubicBezTo>
                    <a:cubicBezTo>
                      <a:pt x="14964" y="61878"/>
                      <a:pt x="14012" y="60926"/>
                      <a:pt x="15915" y="57118"/>
                    </a:cubicBezTo>
                    <a:cubicBezTo>
                      <a:pt x="28288" y="39031"/>
                      <a:pt x="39709" y="20943"/>
                      <a:pt x="73020" y="7616"/>
                    </a:cubicBezTo>
                    <a:cubicBezTo>
                      <a:pt x="99669" y="-2856"/>
                      <a:pt x="117752" y="-1904"/>
                      <a:pt x="135835" y="6664"/>
                    </a:cubicBezTo>
                    <a:cubicBezTo>
                      <a:pt x="172002" y="21895"/>
                      <a:pt x="180567" y="49502"/>
                      <a:pt x="194844" y="80917"/>
                    </a:cubicBezTo>
                    <a:cubicBezTo>
                      <a:pt x="198650" y="88533"/>
                      <a:pt x="202457" y="103764"/>
                      <a:pt x="205313" y="110428"/>
                    </a:cubicBezTo>
                    <a:lnTo>
                      <a:pt x="243383" y="194201"/>
                    </a:lnTo>
                    <a:cubicBezTo>
                      <a:pt x="248141" y="204673"/>
                      <a:pt x="252900" y="213241"/>
                      <a:pt x="257659" y="223712"/>
                    </a:cubicBezTo>
                    <a:cubicBezTo>
                      <a:pt x="264321" y="243704"/>
                      <a:pt x="259562" y="261791"/>
                      <a:pt x="241479" y="277022"/>
                    </a:cubicBezTo>
                    <a:moveTo>
                      <a:pt x="124414" y="168498"/>
                    </a:moveTo>
                    <a:cubicBezTo>
                      <a:pt x="106331" y="176114"/>
                      <a:pt x="92055" y="195153"/>
                      <a:pt x="100621" y="216096"/>
                    </a:cubicBezTo>
                    <a:cubicBezTo>
                      <a:pt x="108235" y="235136"/>
                      <a:pt x="137739" y="237992"/>
                      <a:pt x="152015" y="232280"/>
                    </a:cubicBezTo>
                    <a:cubicBezTo>
                      <a:pt x="170098" y="224664"/>
                      <a:pt x="179616" y="203721"/>
                      <a:pt x="171050" y="184682"/>
                    </a:cubicBezTo>
                    <a:cubicBezTo>
                      <a:pt x="163436" y="167546"/>
                      <a:pt x="142498" y="160882"/>
                      <a:pt x="124414" y="16849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8" name="Google Shape;88;p48"/>
              <p:cNvSpPr/>
              <p:nvPr/>
            </p:nvSpPr>
            <p:spPr>
              <a:xfrm>
                <a:off x="5060965" y="3051481"/>
                <a:ext cx="191646" cy="304701"/>
              </a:xfrm>
              <a:custGeom>
                <a:avLst/>
                <a:gdLst/>
                <a:ahLst/>
                <a:cxnLst/>
                <a:rect l="l" t="t" r="r" b="b"/>
                <a:pathLst>
                  <a:path w="191646" h="304701" extrusionOk="0">
                    <a:moveTo>
                      <a:pt x="180758" y="87653"/>
                    </a:moveTo>
                    <a:cubicBezTo>
                      <a:pt x="158868" y="106693"/>
                      <a:pt x="143640" y="64806"/>
                      <a:pt x="134123" y="74326"/>
                    </a:cubicBezTo>
                    <a:cubicBezTo>
                      <a:pt x="119847" y="80038"/>
                      <a:pt x="106522" y="114308"/>
                      <a:pt x="110329" y="128588"/>
                    </a:cubicBezTo>
                    <a:cubicBezTo>
                      <a:pt x="109377" y="136204"/>
                      <a:pt x="123654" y="152387"/>
                      <a:pt x="127461" y="162859"/>
                    </a:cubicBezTo>
                    <a:cubicBezTo>
                      <a:pt x="131268" y="166667"/>
                      <a:pt x="136978" y="173330"/>
                      <a:pt x="138882" y="181898"/>
                    </a:cubicBezTo>
                    <a:cubicBezTo>
                      <a:pt x="145544" y="192369"/>
                      <a:pt x="154110" y="204745"/>
                      <a:pt x="161723" y="218073"/>
                    </a:cubicBezTo>
                    <a:cubicBezTo>
                      <a:pt x="169337" y="232352"/>
                      <a:pt x="188372" y="264719"/>
                      <a:pt x="177903" y="283758"/>
                    </a:cubicBezTo>
                    <a:cubicBezTo>
                      <a:pt x="164578" y="296134"/>
                      <a:pt x="166482" y="301846"/>
                      <a:pt x="144592" y="304702"/>
                    </a:cubicBezTo>
                    <a:cubicBezTo>
                      <a:pt x="124605" y="291374"/>
                      <a:pt x="109377" y="270431"/>
                      <a:pt x="105570" y="250439"/>
                    </a:cubicBezTo>
                    <a:cubicBezTo>
                      <a:pt x="94150" y="235208"/>
                      <a:pt x="84632" y="218073"/>
                      <a:pt x="76066" y="202841"/>
                    </a:cubicBezTo>
                    <a:cubicBezTo>
                      <a:pt x="66549" y="184754"/>
                      <a:pt x="57031" y="167619"/>
                      <a:pt x="43707" y="151435"/>
                    </a:cubicBezTo>
                    <a:cubicBezTo>
                      <a:pt x="43707" y="150483"/>
                      <a:pt x="12299" y="85749"/>
                      <a:pt x="11348" y="84797"/>
                    </a:cubicBezTo>
                    <a:cubicBezTo>
                      <a:pt x="-22915" y="43863"/>
                      <a:pt x="28479" y="-10399"/>
                      <a:pt x="58935" y="34343"/>
                    </a:cubicBezTo>
                    <a:cubicBezTo>
                      <a:pt x="63694" y="39103"/>
                      <a:pt x="66549" y="43863"/>
                      <a:pt x="68452" y="47671"/>
                    </a:cubicBezTo>
                    <a:cubicBezTo>
                      <a:pt x="73211" y="31487"/>
                      <a:pt x="70356" y="11496"/>
                      <a:pt x="85584" y="4832"/>
                    </a:cubicBezTo>
                    <a:cubicBezTo>
                      <a:pt x="109377" y="-1832"/>
                      <a:pt x="126509" y="-2783"/>
                      <a:pt x="151254" y="9592"/>
                    </a:cubicBezTo>
                    <a:cubicBezTo>
                      <a:pt x="177903" y="36247"/>
                      <a:pt x="208359" y="76230"/>
                      <a:pt x="180758" y="8765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9" name="Google Shape;89;p48"/>
              <p:cNvSpPr/>
              <p:nvPr/>
            </p:nvSpPr>
            <p:spPr>
              <a:xfrm>
                <a:off x="5253145" y="2718400"/>
                <a:ext cx="248050" cy="443563"/>
              </a:xfrm>
              <a:custGeom>
                <a:avLst/>
                <a:gdLst/>
                <a:ahLst/>
                <a:cxnLst/>
                <a:rect l="l" t="t" r="r" b="b"/>
                <a:pathLst>
                  <a:path w="248050" h="443563" extrusionOk="0">
                    <a:moveTo>
                      <a:pt x="247454" y="402647"/>
                    </a:moveTo>
                    <a:cubicBezTo>
                      <a:pt x="249358" y="413119"/>
                      <a:pt x="246502" y="417879"/>
                      <a:pt x="241744" y="431206"/>
                    </a:cubicBezTo>
                    <a:cubicBezTo>
                      <a:pt x="236985" y="435014"/>
                      <a:pt x="231274" y="438822"/>
                      <a:pt x="226515" y="440726"/>
                    </a:cubicBezTo>
                    <a:cubicBezTo>
                      <a:pt x="209384" y="447390"/>
                      <a:pt x="195108" y="441678"/>
                      <a:pt x="187494" y="430254"/>
                    </a:cubicBezTo>
                    <a:cubicBezTo>
                      <a:pt x="180832" y="415023"/>
                      <a:pt x="174169" y="400743"/>
                      <a:pt x="170363" y="384560"/>
                    </a:cubicBezTo>
                    <a:cubicBezTo>
                      <a:pt x="169411" y="384560"/>
                      <a:pt x="159893" y="400743"/>
                      <a:pt x="159893" y="400743"/>
                    </a:cubicBezTo>
                    <a:cubicBezTo>
                      <a:pt x="153231" y="411215"/>
                      <a:pt x="141810" y="429302"/>
                      <a:pt x="115161" y="432158"/>
                    </a:cubicBezTo>
                    <a:cubicBezTo>
                      <a:pt x="103741" y="443582"/>
                      <a:pt x="73285" y="434062"/>
                      <a:pt x="59008" y="436918"/>
                    </a:cubicBezTo>
                    <a:cubicBezTo>
                      <a:pt x="33311" y="427398"/>
                      <a:pt x="16180" y="395032"/>
                      <a:pt x="6662" y="372184"/>
                    </a:cubicBezTo>
                    <a:cubicBezTo>
                      <a:pt x="-952" y="353145"/>
                      <a:pt x="1904" y="337914"/>
                      <a:pt x="0" y="319826"/>
                    </a:cubicBezTo>
                    <a:cubicBezTo>
                      <a:pt x="1904" y="268420"/>
                      <a:pt x="38070" y="211302"/>
                      <a:pt x="91367" y="202734"/>
                    </a:cubicBezTo>
                    <a:cubicBezTo>
                      <a:pt x="89464" y="198926"/>
                      <a:pt x="74236" y="162752"/>
                      <a:pt x="73285" y="157040"/>
                    </a:cubicBezTo>
                    <a:cubicBezTo>
                      <a:pt x="55201" y="131337"/>
                      <a:pt x="51395" y="98018"/>
                      <a:pt x="33311" y="74219"/>
                    </a:cubicBezTo>
                    <a:lnTo>
                      <a:pt x="29504" y="63747"/>
                    </a:lnTo>
                    <a:cubicBezTo>
                      <a:pt x="25697" y="54228"/>
                      <a:pt x="22842" y="48516"/>
                      <a:pt x="20939" y="38044"/>
                    </a:cubicBezTo>
                    <a:cubicBezTo>
                      <a:pt x="23794" y="20909"/>
                      <a:pt x="33311" y="9485"/>
                      <a:pt x="44732" y="3773"/>
                    </a:cubicBezTo>
                    <a:cubicBezTo>
                      <a:pt x="60912" y="-3842"/>
                      <a:pt x="78995" y="-34"/>
                      <a:pt x="88512" y="16149"/>
                    </a:cubicBezTo>
                    <a:cubicBezTo>
                      <a:pt x="92319" y="22813"/>
                      <a:pt x="94223" y="32332"/>
                      <a:pt x="94223" y="43756"/>
                    </a:cubicBezTo>
                    <a:cubicBezTo>
                      <a:pt x="104692" y="77075"/>
                      <a:pt x="116113" y="100874"/>
                      <a:pt x="133244" y="120865"/>
                    </a:cubicBezTo>
                    <a:cubicBezTo>
                      <a:pt x="141810" y="153232"/>
                      <a:pt x="165604" y="208446"/>
                      <a:pt x="176073" y="234149"/>
                    </a:cubicBezTo>
                    <a:cubicBezTo>
                      <a:pt x="201770" y="278892"/>
                      <a:pt x="216998" y="330298"/>
                      <a:pt x="236985" y="375040"/>
                    </a:cubicBezTo>
                    <a:cubicBezTo>
                      <a:pt x="241744" y="386464"/>
                      <a:pt x="244599" y="392176"/>
                      <a:pt x="247454" y="402647"/>
                    </a:cubicBezTo>
                    <a:moveTo>
                      <a:pt x="115161" y="260804"/>
                    </a:moveTo>
                    <a:cubicBezTo>
                      <a:pt x="112306" y="259852"/>
                      <a:pt x="100885" y="269372"/>
                      <a:pt x="98030" y="267468"/>
                    </a:cubicBezTo>
                    <a:cubicBezTo>
                      <a:pt x="82802" y="276036"/>
                      <a:pt x="74236" y="293171"/>
                      <a:pt x="67574" y="312210"/>
                    </a:cubicBezTo>
                    <a:cubicBezTo>
                      <a:pt x="68526" y="333154"/>
                      <a:pt x="67574" y="344577"/>
                      <a:pt x="76140" y="356953"/>
                    </a:cubicBezTo>
                    <a:cubicBezTo>
                      <a:pt x="83754" y="372184"/>
                      <a:pt x="99933" y="373136"/>
                      <a:pt x="109451" y="370280"/>
                    </a:cubicBezTo>
                    <a:cubicBezTo>
                      <a:pt x="118968" y="367424"/>
                      <a:pt x="125631" y="358857"/>
                      <a:pt x="132293" y="354097"/>
                    </a:cubicBezTo>
                    <a:cubicBezTo>
                      <a:pt x="138003" y="349337"/>
                      <a:pt x="140858" y="337914"/>
                      <a:pt x="146569" y="333154"/>
                    </a:cubicBezTo>
                    <a:cubicBezTo>
                      <a:pt x="140858" y="315066"/>
                      <a:pt x="130389" y="293171"/>
                      <a:pt x="123727" y="275084"/>
                    </a:cubicBezTo>
                    <a:cubicBezTo>
                      <a:pt x="120872" y="275084"/>
                      <a:pt x="120872" y="262708"/>
                      <a:pt x="115161" y="26080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grpSp>
      <p:grpSp>
        <p:nvGrpSpPr>
          <p:cNvPr id="90" name="Google Shape;90;p48"/>
          <p:cNvGrpSpPr/>
          <p:nvPr/>
        </p:nvGrpSpPr>
        <p:grpSpPr>
          <a:xfrm>
            <a:off x="438931" y="5966231"/>
            <a:ext cx="1983688" cy="492548"/>
            <a:chOff x="0" y="0"/>
            <a:chExt cx="2301694" cy="571500"/>
          </a:xfrm>
        </p:grpSpPr>
        <p:sp>
          <p:nvSpPr>
            <p:cNvPr id="91" name="Google Shape;91;p48"/>
            <p:cNvSpPr/>
            <p:nvPr/>
          </p:nvSpPr>
          <p:spPr>
            <a:xfrm>
              <a:off x="0" y="0"/>
              <a:ext cx="2301694" cy="571500"/>
            </a:xfrm>
            <a:prstGeom prst="rect">
              <a:avLst/>
            </a:prstGeom>
            <a:solidFill>
              <a:schemeClr val="lt1"/>
            </a:solidFill>
            <a:ln>
              <a:noFill/>
            </a:ln>
          </p:spPr>
          <p:txBody>
            <a:bodyPr spcFirstLastPara="1" wrap="square" lIns="45700" tIns="22850" rIns="45700" bIns="22850" anchor="ctr" anchorCtr="0">
              <a:noAutofit/>
            </a:bodyPr>
            <a:lstStyle/>
            <a:p>
              <a:pPr marL="0" marR="0" lvl="0" indent="0" algn="l" rtl="0">
                <a:spcBef>
                  <a:spcPts val="0"/>
                </a:spcBef>
                <a:spcAft>
                  <a:spcPts val="0"/>
                </a:spcAft>
                <a:buNone/>
              </a:pPr>
              <a:endParaRPr sz="900" b="0" i="0">
                <a:solidFill>
                  <a:schemeClr val="lt1"/>
                </a:solidFill>
                <a:latin typeface="Raleway"/>
                <a:ea typeface="Raleway"/>
                <a:cs typeface="Raleway"/>
                <a:sym typeface="Raleway"/>
              </a:endParaRPr>
            </a:p>
          </p:txBody>
        </p:sp>
        <p:pic>
          <p:nvPicPr>
            <p:cNvPr id="92" name="Google Shape;92;p48"/>
            <p:cNvPicPr preferRelativeResize="0"/>
            <p:nvPr/>
          </p:nvPicPr>
          <p:blipFill rotWithShape="1">
            <a:blip r:embed="rId11">
              <a:alphaModFix/>
            </a:blip>
            <a:srcRect r="44449"/>
            <a:stretch/>
          </p:blipFill>
          <p:spPr>
            <a:xfrm>
              <a:off x="312965" y="96237"/>
              <a:ext cx="1675765" cy="384810"/>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 only MASTER slide">
  <p:cSld name="Text only MASTER slide">
    <p:spTree>
      <p:nvGrpSpPr>
        <p:cNvPr id="1" name="Shape 170"/>
        <p:cNvGrpSpPr/>
        <p:nvPr/>
      </p:nvGrpSpPr>
      <p:grpSpPr>
        <a:xfrm>
          <a:off x="0" y="0"/>
          <a:ext cx="0" cy="0"/>
          <a:chOff x="0" y="0"/>
          <a:chExt cx="0" cy="0"/>
        </a:xfrm>
      </p:grpSpPr>
      <p:sp>
        <p:nvSpPr>
          <p:cNvPr id="171" name="Google Shape;171;p57"/>
          <p:cNvSpPr txBox="1">
            <a:spLocks noGrp="1"/>
          </p:cNvSpPr>
          <p:nvPr>
            <p:ph type="body" idx="1"/>
          </p:nvPr>
        </p:nvSpPr>
        <p:spPr>
          <a:xfrm>
            <a:off x="734714" y="1757011"/>
            <a:ext cx="10594346"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2400"/>
              <a:buNone/>
              <a:defRPr sz="2400" b="0" i="0">
                <a:solidFill>
                  <a:srgbClr val="033637"/>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57"/>
          <p:cNvSpPr/>
          <p:nvPr/>
        </p:nvSpPr>
        <p:spPr>
          <a:xfrm>
            <a:off x="818862" y="1340326"/>
            <a:ext cx="792000" cy="21410"/>
          </a:xfrm>
          <a:prstGeom prst="rect">
            <a:avLst/>
          </a:prstGeom>
          <a:solidFill>
            <a:srgbClr val="8CBF4B"/>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73" name="Google Shape;173;p57"/>
          <p:cNvSpPr txBox="1">
            <a:spLocks noGrp="1"/>
          </p:cNvSpPr>
          <p:nvPr>
            <p:ph type="body" idx="2"/>
          </p:nvPr>
        </p:nvSpPr>
        <p:spPr>
          <a:xfrm>
            <a:off x="734713" y="642972"/>
            <a:ext cx="10594345"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68754"/>
              </a:buClr>
              <a:buSzPts val="3600"/>
              <a:buNone/>
              <a:defRPr sz="3600" b="1" i="0">
                <a:solidFill>
                  <a:srgbClr val="568754"/>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57"/>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75" name="Google Shape;175;p57"/>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 Slide 3">
  <p:cSld name="Photo Slide 3">
    <p:spTree>
      <p:nvGrpSpPr>
        <p:cNvPr id="1" name="Shape 176"/>
        <p:cNvGrpSpPr/>
        <p:nvPr/>
      </p:nvGrpSpPr>
      <p:grpSpPr>
        <a:xfrm>
          <a:off x="0" y="0"/>
          <a:ext cx="0" cy="0"/>
          <a:chOff x="0" y="0"/>
          <a:chExt cx="0" cy="0"/>
        </a:xfrm>
      </p:grpSpPr>
      <p:sp>
        <p:nvSpPr>
          <p:cNvPr id="177" name="Google Shape;177;p58"/>
          <p:cNvSpPr>
            <a:spLocks noGrp="1"/>
          </p:cNvSpPr>
          <p:nvPr>
            <p:ph type="pic" idx="2"/>
          </p:nvPr>
        </p:nvSpPr>
        <p:spPr>
          <a:xfrm>
            <a:off x="241300" y="228600"/>
            <a:ext cx="11696700" cy="5946816"/>
          </a:xfrm>
          <a:prstGeom prst="rect">
            <a:avLst/>
          </a:prstGeom>
          <a:noFill/>
          <a:ln>
            <a:noFill/>
          </a:ln>
        </p:spPr>
      </p:sp>
      <p:sp>
        <p:nvSpPr>
          <p:cNvPr id="178" name="Google Shape;178;p58"/>
          <p:cNvSpPr/>
          <p:nvPr/>
        </p:nvSpPr>
        <p:spPr>
          <a:xfrm>
            <a:off x="6233600" y="985864"/>
            <a:ext cx="5958400" cy="2425700"/>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79" name="Google Shape;179;p58"/>
          <p:cNvSpPr txBox="1"/>
          <p:nvPr/>
        </p:nvSpPr>
        <p:spPr>
          <a:xfrm>
            <a:off x="6637283" y="-804041"/>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80" name="Google Shape;180;p58"/>
          <p:cNvSpPr/>
          <p:nvPr/>
        </p:nvSpPr>
        <p:spPr>
          <a:xfrm>
            <a:off x="6504644" y="2026088"/>
            <a:ext cx="792000" cy="21410"/>
          </a:xfrm>
          <a:prstGeom prst="rect">
            <a:avLst/>
          </a:prstGeom>
          <a:solidFill>
            <a:srgbClr val="F0985E"/>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81" name="Google Shape;181;p58"/>
          <p:cNvSpPr txBox="1">
            <a:spLocks noGrp="1"/>
          </p:cNvSpPr>
          <p:nvPr>
            <p:ph type="body" idx="1"/>
          </p:nvPr>
        </p:nvSpPr>
        <p:spPr>
          <a:xfrm>
            <a:off x="6420495" y="1328734"/>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58"/>
          <p:cNvSpPr txBox="1">
            <a:spLocks noGrp="1"/>
          </p:cNvSpPr>
          <p:nvPr>
            <p:ph type="body" idx="3"/>
          </p:nvPr>
        </p:nvSpPr>
        <p:spPr>
          <a:xfrm>
            <a:off x="6420495" y="2346524"/>
            <a:ext cx="5029134" cy="8515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58"/>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84" name="Google Shape;184;p58"/>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 Photo Slide - Blue">
  <p:cSld name="Text / Photo Slide - Blue">
    <p:spTree>
      <p:nvGrpSpPr>
        <p:cNvPr id="1" name="Shape 185"/>
        <p:cNvGrpSpPr/>
        <p:nvPr/>
      </p:nvGrpSpPr>
      <p:grpSpPr>
        <a:xfrm>
          <a:off x="0" y="0"/>
          <a:ext cx="0" cy="0"/>
          <a:chOff x="0" y="0"/>
          <a:chExt cx="0" cy="0"/>
        </a:xfrm>
      </p:grpSpPr>
      <p:sp>
        <p:nvSpPr>
          <p:cNvPr id="186" name="Google Shape;186;p59"/>
          <p:cNvSpPr/>
          <p:nvPr/>
        </p:nvSpPr>
        <p:spPr>
          <a:xfrm>
            <a:off x="241300" y="0"/>
            <a:ext cx="6151000" cy="5923917"/>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87" name="Google Shape;187;p59"/>
          <p:cNvSpPr txBox="1">
            <a:spLocks noGrp="1"/>
          </p:cNvSpPr>
          <p:nvPr>
            <p:ph type="body" idx="1"/>
          </p:nvPr>
        </p:nvSpPr>
        <p:spPr>
          <a:xfrm>
            <a:off x="734715" y="1757011"/>
            <a:ext cx="4983180"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59"/>
          <p:cNvSpPr/>
          <p:nvPr/>
        </p:nvSpPr>
        <p:spPr>
          <a:xfrm>
            <a:off x="818862" y="1340326"/>
            <a:ext cx="792000" cy="21410"/>
          </a:xfrm>
          <a:prstGeom prst="rect">
            <a:avLst/>
          </a:prstGeom>
          <a:solidFill>
            <a:srgbClr val="8CBF4B"/>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89" name="Google Shape;189;p59"/>
          <p:cNvSpPr txBox="1">
            <a:spLocks noGrp="1"/>
          </p:cNvSpPr>
          <p:nvPr>
            <p:ph type="body" idx="2"/>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59"/>
          <p:cNvSpPr>
            <a:spLocks noGrp="1"/>
          </p:cNvSpPr>
          <p:nvPr>
            <p:ph type="pic" idx="3"/>
          </p:nvPr>
        </p:nvSpPr>
        <p:spPr>
          <a:xfrm>
            <a:off x="6392300" y="228600"/>
            <a:ext cx="5564883" cy="5447571"/>
          </a:xfrm>
          <a:prstGeom prst="rect">
            <a:avLst/>
          </a:prstGeom>
          <a:solidFill>
            <a:schemeClr val="lt1"/>
          </a:solidFill>
          <a:ln>
            <a:noFill/>
          </a:ln>
        </p:spPr>
      </p:sp>
      <p:sp>
        <p:nvSpPr>
          <p:cNvPr id="191" name="Google Shape;191;p59"/>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92" name="Google Shape;192;p59"/>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Bullet Slide - Blue">
  <p:cSld name="1_Bullet Slide - Blue">
    <p:spTree>
      <p:nvGrpSpPr>
        <p:cNvPr id="1" name="Shape 193"/>
        <p:cNvGrpSpPr/>
        <p:nvPr/>
      </p:nvGrpSpPr>
      <p:grpSpPr>
        <a:xfrm>
          <a:off x="0" y="0"/>
          <a:ext cx="0" cy="0"/>
          <a:chOff x="0" y="0"/>
          <a:chExt cx="0" cy="0"/>
        </a:xfrm>
      </p:grpSpPr>
      <p:sp>
        <p:nvSpPr>
          <p:cNvPr id="194" name="Google Shape;194;p60"/>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400"/>
              <a:buFont typeface="Arial"/>
              <a:buNone/>
              <a:defRPr sz="24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60"/>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3600"/>
              <a:buNone/>
              <a:defRPr sz="3600" b="0" i="0">
                <a:solidFill>
                  <a:srgbClr val="033637"/>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96" name="Google Shape;196;p60"/>
          <p:cNvCxnSpPr/>
          <p:nvPr/>
        </p:nvCxnSpPr>
        <p:spPr>
          <a:xfrm>
            <a:off x="5346936" y="-25722"/>
            <a:ext cx="0" cy="6853558"/>
          </a:xfrm>
          <a:prstGeom prst="straightConnector1">
            <a:avLst/>
          </a:prstGeom>
          <a:noFill/>
          <a:ln w="12700" cap="flat" cmpd="sng">
            <a:solidFill>
              <a:srgbClr val="568754"/>
            </a:solidFill>
            <a:prstDash val="solid"/>
            <a:miter lim="800000"/>
            <a:headEnd type="none" w="sm" len="sm"/>
            <a:tailEnd type="none" w="sm" len="sm"/>
          </a:ln>
        </p:spPr>
      </p:cxnSp>
      <p:sp>
        <p:nvSpPr>
          <p:cNvPr id="197" name="Google Shape;197;p60"/>
          <p:cNvSpPr txBox="1">
            <a:spLocks noGrp="1"/>
          </p:cNvSpPr>
          <p:nvPr>
            <p:ph type="body" idx="3"/>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3600"/>
              <a:buNone/>
              <a:defRPr sz="3600" b="1" i="0">
                <a:solidFill>
                  <a:srgbClr val="033637"/>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p60"/>
          <p:cNvSpPr/>
          <p:nvPr/>
        </p:nvSpPr>
        <p:spPr>
          <a:xfrm>
            <a:off x="4783395" y="415207"/>
            <a:ext cx="1154422" cy="1154422"/>
          </a:xfrm>
          <a:prstGeom prst="ellipse">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b="0" i="0">
              <a:solidFill>
                <a:schemeClr val="lt1"/>
              </a:solidFill>
              <a:latin typeface="Raleway"/>
              <a:ea typeface="Raleway"/>
              <a:cs typeface="Raleway"/>
              <a:sym typeface="Raleway"/>
            </a:endParaRPr>
          </a:p>
        </p:txBody>
      </p:sp>
      <p:sp>
        <p:nvSpPr>
          <p:cNvPr id="199" name="Google Shape;199;p60"/>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60"/>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01" name="Google Shape;201;p60"/>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202"/>
        <p:cNvGrpSpPr/>
        <p:nvPr/>
      </p:nvGrpSpPr>
      <p:grpSpPr>
        <a:xfrm>
          <a:off x="0" y="0"/>
          <a:ext cx="0" cy="0"/>
          <a:chOff x="0" y="0"/>
          <a:chExt cx="0" cy="0"/>
        </a:xfrm>
      </p:grpSpPr>
      <p:pic>
        <p:nvPicPr>
          <p:cNvPr id="203" name="Google Shape;203;p61"/>
          <p:cNvPicPr preferRelativeResize="0"/>
          <p:nvPr/>
        </p:nvPicPr>
        <p:blipFill rotWithShape="1">
          <a:blip r:embed="rId2">
            <a:alphaModFix/>
          </a:blip>
          <a:srcRect l="-6503" t="-3997" r="35867" b="15217"/>
          <a:stretch/>
        </p:blipFill>
        <p:spPr>
          <a:xfrm>
            <a:off x="5950643" y="0"/>
            <a:ext cx="6231039" cy="4826000"/>
          </a:xfrm>
          <a:prstGeom prst="rect">
            <a:avLst/>
          </a:prstGeom>
          <a:noFill/>
          <a:ln>
            <a:noFill/>
          </a:ln>
        </p:spPr>
      </p:pic>
      <p:sp>
        <p:nvSpPr>
          <p:cNvPr id="204" name="Google Shape;204;p61"/>
          <p:cNvSpPr>
            <a:spLocks noGrp="1"/>
          </p:cNvSpPr>
          <p:nvPr>
            <p:ph type="pic" idx="2"/>
          </p:nvPr>
        </p:nvSpPr>
        <p:spPr>
          <a:xfrm>
            <a:off x="7333446" y="1011045"/>
            <a:ext cx="3594836" cy="2305596"/>
          </a:xfrm>
          <a:prstGeom prst="rect">
            <a:avLst/>
          </a:prstGeom>
          <a:noFill/>
          <a:ln>
            <a:noFill/>
          </a:ln>
        </p:spPr>
      </p:sp>
      <p:sp>
        <p:nvSpPr>
          <p:cNvPr id="205" name="Google Shape;205;p61"/>
          <p:cNvSpPr txBox="1">
            <a:spLocks noGrp="1"/>
          </p:cNvSpPr>
          <p:nvPr>
            <p:ph type="body" idx="1"/>
          </p:nvPr>
        </p:nvSpPr>
        <p:spPr>
          <a:xfrm>
            <a:off x="960833" y="1011045"/>
            <a:ext cx="5227317" cy="13110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3600"/>
              <a:buNone/>
              <a:defRPr sz="3600" b="1">
                <a:solidFill>
                  <a:srgbClr val="033637"/>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61"/>
          <p:cNvSpPr txBox="1">
            <a:spLocks noGrp="1"/>
          </p:cNvSpPr>
          <p:nvPr>
            <p:ph type="body" idx="3"/>
          </p:nvPr>
        </p:nvSpPr>
        <p:spPr>
          <a:xfrm>
            <a:off x="866070" y="3324429"/>
            <a:ext cx="5224975" cy="25702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033637"/>
              </a:buClr>
              <a:buSzPts val="2400"/>
              <a:buNone/>
              <a:defRPr sz="24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07" name="Google Shape;207;p61"/>
          <p:cNvCxnSpPr/>
          <p:nvPr/>
        </p:nvCxnSpPr>
        <p:spPr>
          <a:xfrm>
            <a:off x="670588" y="448096"/>
            <a:ext cx="0" cy="1589028"/>
          </a:xfrm>
          <a:prstGeom prst="straightConnector1">
            <a:avLst/>
          </a:prstGeom>
          <a:noFill/>
          <a:ln w="38100" cap="flat" cmpd="sng">
            <a:solidFill>
              <a:srgbClr val="F0985E"/>
            </a:solidFill>
            <a:prstDash val="solid"/>
            <a:miter lim="800000"/>
            <a:headEnd type="none" w="sm" len="sm"/>
            <a:tailEnd type="none" w="sm" len="sm"/>
          </a:ln>
        </p:spPr>
      </p:cxnSp>
      <p:sp>
        <p:nvSpPr>
          <p:cNvPr id="208" name="Google Shape;208;p61"/>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09" name="Google Shape;209;p61"/>
          <p:cNvPicPr preferRelativeResize="0"/>
          <p:nvPr/>
        </p:nvPicPr>
        <p:blipFill rotWithShape="1">
          <a:blip r:embed="rId3">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Photo Slide 3">
  <p:cSld name="1_Photo Slide 3">
    <p:spTree>
      <p:nvGrpSpPr>
        <p:cNvPr id="1" name="Shape 210"/>
        <p:cNvGrpSpPr/>
        <p:nvPr/>
      </p:nvGrpSpPr>
      <p:grpSpPr>
        <a:xfrm>
          <a:off x="0" y="0"/>
          <a:ext cx="0" cy="0"/>
          <a:chOff x="0" y="0"/>
          <a:chExt cx="0" cy="0"/>
        </a:xfrm>
      </p:grpSpPr>
      <p:sp>
        <p:nvSpPr>
          <p:cNvPr id="211" name="Google Shape;211;p62"/>
          <p:cNvSpPr>
            <a:spLocks noGrp="1"/>
          </p:cNvSpPr>
          <p:nvPr>
            <p:ph type="pic" idx="2"/>
          </p:nvPr>
        </p:nvSpPr>
        <p:spPr>
          <a:xfrm>
            <a:off x="241300" y="228600"/>
            <a:ext cx="11696700" cy="5946816"/>
          </a:xfrm>
          <a:prstGeom prst="rect">
            <a:avLst/>
          </a:prstGeom>
          <a:noFill/>
          <a:ln>
            <a:noFill/>
          </a:ln>
        </p:spPr>
      </p:sp>
      <p:sp>
        <p:nvSpPr>
          <p:cNvPr id="212" name="Google Shape;212;p62"/>
          <p:cNvSpPr/>
          <p:nvPr/>
        </p:nvSpPr>
        <p:spPr>
          <a:xfrm>
            <a:off x="3815560" y="947295"/>
            <a:ext cx="8351520" cy="2425700"/>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13" name="Google Shape;213;p62"/>
          <p:cNvSpPr txBox="1"/>
          <p:nvPr/>
        </p:nvSpPr>
        <p:spPr>
          <a:xfrm>
            <a:off x="6637283" y="-804041"/>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214" name="Google Shape;214;p62"/>
          <p:cNvSpPr/>
          <p:nvPr/>
        </p:nvSpPr>
        <p:spPr>
          <a:xfrm>
            <a:off x="4215080" y="1746194"/>
            <a:ext cx="792000" cy="21410"/>
          </a:xfrm>
          <a:prstGeom prst="rect">
            <a:avLst/>
          </a:prstGeom>
          <a:solidFill>
            <a:srgbClr val="F0985E"/>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15" name="Google Shape;215;p62"/>
          <p:cNvSpPr txBox="1">
            <a:spLocks noGrp="1"/>
          </p:cNvSpPr>
          <p:nvPr>
            <p:ph type="body" idx="1"/>
          </p:nvPr>
        </p:nvSpPr>
        <p:spPr>
          <a:xfrm>
            <a:off x="4215079" y="1242392"/>
            <a:ext cx="7686919" cy="39093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3000"/>
              <a:buNone/>
              <a:defRPr sz="30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6" name="Google Shape;216;p62"/>
          <p:cNvSpPr txBox="1">
            <a:spLocks noGrp="1"/>
          </p:cNvSpPr>
          <p:nvPr>
            <p:ph type="body" idx="3"/>
          </p:nvPr>
        </p:nvSpPr>
        <p:spPr>
          <a:xfrm>
            <a:off x="4215080" y="1928427"/>
            <a:ext cx="7686919" cy="115460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7" name="Google Shape;217;p62"/>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18" name="Google Shape;218;p62"/>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verview/Content Slide">
  <p:cSld name="Overview/Content Slide">
    <p:spTree>
      <p:nvGrpSpPr>
        <p:cNvPr id="1" name="Shape 219"/>
        <p:cNvGrpSpPr/>
        <p:nvPr/>
      </p:nvGrpSpPr>
      <p:grpSpPr>
        <a:xfrm>
          <a:off x="0" y="0"/>
          <a:ext cx="0" cy="0"/>
          <a:chOff x="0" y="0"/>
          <a:chExt cx="0" cy="0"/>
        </a:xfrm>
      </p:grpSpPr>
      <p:sp>
        <p:nvSpPr>
          <p:cNvPr id="220" name="Google Shape;220;p63"/>
          <p:cNvSpPr/>
          <p:nvPr/>
        </p:nvSpPr>
        <p:spPr>
          <a:xfrm>
            <a:off x="6361479" y="1232267"/>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21" name="Google Shape;221;p63"/>
          <p:cNvSpPr txBox="1">
            <a:spLocks noGrp="1"/>
          </p:cNvSpPr>
          <p:nvPr>
            <p:ph type="body" idx="1"/>
          </p:nvPr>
        </p:nvSpPr>
        <p:spPr>
          <a:xfrm>
            <a:off x="6499807" y="1289462"/>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22" name="Google Shape;222;p63"/>
          <p:cNvCxnSpPr/>
          <p:nvPr/>
        </p:nvCxnSpPr>
        <p:spPr>
          <a:xfrm>
            <a:off x="5769762" y="1622238"/>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223" name="Google Shape;223;p63"/>
          <p:cNvSpPr/>
          <p:nvPr/>
        </p:nvSpPr>
        <p:spPr>
          <a:xfrm rot="10800000" flipH="1">
            <a:off x="511072" y="-2"/>
            <a:ext cx="5240006" cy="6892757"/>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24" name="Google Shape;224;p63"/>
          <p:cNvSpPr/>
          <p:nvPr/>
        </p:nvSpPr>
        <p:spPr>
          <a:xfrm>
            <a:off x="918629" y="1527801"/>
            <a:ext cx="792000" cy="2141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25" name="Google Shape;225;p63"/>
          <p:cNvSpPr txBox="1">
            <a:spLocks noGrp="1"/>
          </p:cNvSpPr>
          <p:nvPr>
            <p:ph type="body" idx="2"/>
          </p:nvPr>
        </p:nvSpPr>
        <p:spPr>
          <a:xfrm>
            <a:off x="956478" y="1899687"/>
            <a:ext cx="4306395" cy="32806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 name="Google Shape;226;p63"/>
          <p:cNvSpPr txBox="1">
            <a:spLocks noGrp="1"/>
          </p:cNvSpPr>
          <p:nvPr>
            <p:ph type="body" idx="3"/>
          </p:nvPr>
        </p:nvSpPr>
        <p:spPr>
          <a:xfrm>
            <a:off x="918629" y="628636"/>
            <a:ext cx="4378451"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7" name="Google Shape;227;p63"/>
          <p:cNvSpPr txBox="1">
            <a:spLocks noGrp="1"/>
          </p:cNvSpPr>
          <p:nvPr>
            <p:ph type="body" idx="4"/>
          </p:nvPr>
        </p:nvSpPr>
        <p:spPr>
          <a:xfrm>
            <a:off x="7229716" y="1232267"/>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63"/>
          <p:cNvSpPr/>
          <p:nvPr/>
        </p:nvSpPr>
        <p:spPr>
          <a:xfrm>
            <a:off x="6361479" y="2306893"/>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29" name="Google Shape;229;p63"/>
          <p:cNvSpPr txBox="1">
            <a:spLocks noGrp="1"/>
          </p:cNvSpPr>
          <p:nvPr>
            <p:ph type="body" idx="5"/>
          </p:nvPr>
        </p:nvSpPr>
        <p:spPr>
          <a:xfrm>
            <a:off x="6499807" y="2364088"/>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30" name="Google Shape;230;p63"/>
          <p:cNvCxnSpPr/>
          <p:nvPr/>
        </p:nvCxnSpPr>
        <p:spPr>
          <a:xfrm>
            <a:off x="5769762" y="2696864"/>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231" name="Google Shape;231;p63"/>
          <p:cNvSpPr txBox="1">
            <a:spLocks noGrp="1"/>
          </p:cNvSpPr>
          <p:nvPr>
            <p:ph type="body" idx="6"/>
          </p:nvPr>
        </p:nvSpPr>
        <p:spPr>
          <a:xfrm>
            <a:off x="7229716" y="2306893"/>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 name="Google Shape;232;p63"/>
          <p:cNvSpPr/>
          <p:nvPr/>
        </p:nvSpPr>
        <p:spPr>
          <a:xfrm>
            <a:off x="6361479" y="3366657"/>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33" name="Google Shape;233;p63"/>
          <p:cNvSpPr txBox="1">
            <a:spLocks noGrp="1"/>
          </p:cNvSpPr>
          <p:nvPr>
            <p:ph type="body" idx="7"/>
          </p:nvPr>
        </p:nvSpPr>
        <p:spPr>
          <a:xfrm>
            <a:off x="6499807" y="3423852"/>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34" name="Google Shape;234;p63"/>
          <p:cNvCxnSpPr/>
          <p:nvPr/>
        </p:nvCxnSpPr>
        <p:spPr>
          <a:xfrm>
            <a:off x="5769762" y="3756628"/>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235" name="Google Shape;235;p63"/>
          <p:cNvSpPr txBox="1">
            <a:spLocks noGrp="1"/>
          </p:cNvSpPr>
          <p:nvPr>
            <p:ph type="body" idx="8"/>
          </p:nvPr>
        </p:nvSpPr>
        <p:spPr>
          <a:xfrm>
            <a:off x="7229716" y="3366657"/>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6" name="Google Shape;236;p63"/>
          <p:cNvSpPr/>
          <p:nvPr/>
        </p:nvSpPr>
        <p:spPr>
          <a:xfrm>
            <a:off x="6347624" y="4424843"/>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37" name="Google Shape;237;p63"/>
          <p:cNvSpPr txBox="1">
            <a:spLocks noGrp="1"/>
          </p:cNvSpPr>
          <p:nvPr>
            <p:ph type="body" idx="9"/>
          </p:nvPr>
        </p:nvSpPr>
        <p:spPr>
          <a:xfrm>
            <a:off x="6485952" y="4482038"/>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38" name="Google Shape;238;p63"/>
          <p:cNvCxnSpPr/>
          <p:nvPr/>
        </p:nvCxnSpPr>
        <p:spPr>
          <a:xfrm>
            <a:off x="5755907" y="4814814"/>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239" name="Google Shape;239;p63"/>
          <p:cNvSpPr txBox="1">
            <a:spLocks noGrp="1"/>
          </p:cNvSpPr>
          <p:nvPr>
            <p:ph type="body" idx="13"/>
          </p:nvPr>
        </p:nvSpPr>
        <p:spPr>
          <a:xfrm>
            <a:off x="7215861" y="4424843"/>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0" name="Google Shape;240;p63"/>
          <p:cNvSpPr/>
          <p:nvPr/>
        </p:nvSpPr>
        <p:spPr>
          <a:xfrm>
            <a:off x="6361479" y="5502145"/>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41" name="Google Shape;241;p63"/>
          <p:cNvSpPr txBox="1">
            <a:spLocks noGrp="1"/>
          </p:cNvSpPr>
          <p:nvPr>
            <p:ph type="body" idx="14"/>
          </p:nvPr>
        </p:nvSpPr>
        <p:spPr>
          <a:xfrm>
            <a:off x="6499807" y="5559340"/>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42" name="Google Shape;242;p63"/>
          <p:cNvCxnSpPr/>
          <p:nvPr/>
        </p:nvCxnSpPr>
        <p:spPr>
          <a:xfrm>
            <a:off x="5769762" y="5892116"/>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243" name="Google Shape;243;p63"/>
          <p:cNvSpPr txBox="1">
            <a:spLocks noGrp="1"/>
          </p:cNvSpPr>
          <p:nvPr>
            <p:ph type="body" idx="15"/>
          </p:nvPr>
        </p:nvSpPr>
        <p:spPr>
          <a:xfrm>
            <a:off x="7229716" y="5502145"/>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Final Slide">
  <p:cSld name="1_Final Slide">
    <p:spTree>
      <p:nvGrpSpPr>
        <p:cNvPr id="1" name="Shape 244"/>
        <p:cNvGrpSpPr/>
        <p:nvPr/>
      </p:nvGrpSpPr>
      <p:grpSpPr>
        <a:xfrm>
          <a:off x="0" y="0"/>
          <a:ext cx="0" cy="0"/>
          <a:chOff x="0" y="0"/>
          <a:chExt cx="0" cy="0"/>
        </a:xfrm>
      </p:grpSpPr>
      <p:sp>
        <p:nvSpPr>
          <p:cNvPr id="245" name="Google Shape;245;p64"/>
          <p:cNvSpPr/>
          <p:nvPr/>
        </p:nvSpPr>
        <p:spPr>
          <a:xfrm>
            <a:off x="-16823" y="0"/>
            <a:ext cx="12192000" cy="5459598"/>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grpSp>
        <p:nvGrpSpPr>
          <p:cNvPr id="246" name="Google Shape;246;p64"/>
          <p:cNvGrpSpPr/>
          <p:nvPr/>
        </p:nvGrpSpPr>
        <p:grpSpPr>
          <a:xfrm>
            <a:off x="3157129" y="5855286"/>
            <a:ext cx="8512759" cy="660664"/>
            <a:chOff x="-1962005" y="25972"/>
            <a:chExt cx="11029443" cy="855980"/>
          </a:xfrm>
        </p:grpSpPr>
        <p:pic>
          <p:nvPicPr>
            <p:cNvPr id="247" name="Google Shape;247;p64"/>
            <p:cNvPicPr preferRelativeResize="0"/>
            <p:nvPr/>
          </p:nvPicPr>
          <p:blipFill rotWithShape="1">
            <a:blip r:embed="rId2">
              <a:alphaModFix/>
            </a:blip>
            <a:srcRect/>
            <a:stretch/>
          </p:blipFill>
          <p:spPr>
            <a:xfrm>
              <a:off x="3134569" y="31687"/>
              <a:ext cx="843915" cy="844550"/>
            </a:xfrm>
            <a:prstGeom prst="rect">
              <a:avLst/>
            </a:prstGeom>
            <a:noFill/>
            <a:ln>
              <a:noFill/>
            </a:ln>
          </p:spPr>
        </p:pic>
        <p:pic>
          <p:nvPicPr>
            <p:cNvPr id="248" name="Google Shape;248;p64"/>
            <p:cNvPicPr preferRelativeResize="0"/>
            <p:nvPr/>
          </p:nvPicPr>
          <p:blipFill rotWithShape="1">
            <a:blip r:embed="rId3">
              <a:alphaModFix/>
            </a:blip>
            <a:srcRect/>
            <a:stretch/>
          </p:blipFill>
          <p:spPr>
            <a:xfrm>
              <a:off x="-1962005" y="233300"/>
              <a:ext cx="1123315" cy="441325"/>
            </a:xfrm>
            <a:prstGeom prst="rect">
              <a:avLst/>
            </a:prstGeom>
            <a:noFill/>
            <a:ln>
              <a:noFill/>
            </a:ln>
          </p:spPr>
        </p:pic>
        <p:pic>
          <p:nvPicPr>
            <p:cNvPr id="249" name="Google Shape;249;p64"/>
            <p:cNvPicPr preferRelativeResize="0"/>
            <p:nvPr/>
          </p:nvPicPr>
          <p:blipFill rotWithShape="1">
            <a:blip r:embed="rId4">
              <a:alphaModFix/>
            </a:blip>
            <a:srcRect/>
            <a:stretch/>
          </p:blipFill>
          <p:spPr>
            <a:xfrm>
              <a:off x="766622" y="25972"/>
              <a:ext cx="855345" cy="855980"/>
            </a:xfrm>
            <a:prstGeom prst="rect">
              <a:avLst/>
            </a:prstGeom>
            <a:noFill/>
            <a:ln>
              <a:noFill/>
            </a:ln>
          </p:spPr>
        </p:pic>
        <p:pic>
          <p:nvPicPr>
            <p:cNvPr id="250" name="Google Shape;250;p64"/>
            <p:cNvPicPr preferRelativeResize="0"/>
            <p:nvPr/>
          </p:nvPicPr>
          <p:blipFill rotWithShape="1">
            <a:blip r:embed="rId5">
              <a:alphaModFix/>
            </a:blip>
            <a:srcRect/>
            <a:stretch/>
          </p:blipFill>
          <p:spPr>
            <a:xfrm>
              <a:off x="-581499" y="266637"/>
              <a:ext cx="1090930" cy="374650"/>
            </a:xfrm>
            <a:prstGeom prst="rect">
              <a:avLst/>
            </a:prstGeom>
            <a:noFill/>
            <a:ln>
              <a:noFill/>
            </a:ln>
          </p:spPr>
        </p:pic>
        <p:pic>
          <p:nvPicPr>
            <p:cNvPr id="251" name="Google Shape;251;p64"/>
            <p:cNvPicPr preferRelativeResize="0"/>
            <p:nvPr/>
          </p:nvPicPr>
          <p:blipFill rotWithShape="1">
            <a:blip r:embed="rId6">
              <a:alphaModFix/>
            </a:blip>
            <a:srcRect/>
            <a:stretch/>
          </p:blipFill>
          <p:spPr>
            <a:xfrm>
              <a:off x="1879158" y="120270"/>
              <a:ext cx="998220" cy="667385"/>
            </a:xfrm>
            <a:prstGeom prst="rect">
              <a:avLst/>
            </a:prstGeom>
            <a:noFill/>
            <a:ln>
              <a:noFill/>
            </a:ln>
          </p:spPr>
        </p:pic>
        <p:pic>
          <p:nvPicPr>
            <p:cNvPr id="252" name="Google Shape;252;p64"/>
            <p:cNvPicPr preferRelativeResize="0"/>
            <p:nvPr/>
          </p:nvPicPr>
          <p:blipFill rotWithShape="1">
            <a:blip r:embed="rId7">
              <a:alphaModFix/>
            </a:blip>
            <a:srcRect/>
            <a:stretch/>
          </p:blipFill>
          <p:spPr>
            <a:xfrm>
              <a:off x="6988432" y="339662"/>
              <a:ext cx="949960" cy="228600"/>
            </a:xfrm>
            <a:prstGeom prst="rect">
              <a:avLst/>
            </a:prstGeom>
            <a:noFill/>
            <a:ln>
              <a:noFill/>
            </a:ln>
          </p:spPr>
        </p:pic>
        <p:pic>
          <p:nvPicPr>
            <p:cNvPr id="253" name="Google Shape;253;p64"/>
            <p:cNvPicPr preferRelativeResize="0"/>
            <p:nvPr/>
          </p:nvPicPr>
          <p:blipFill rotWithShape="1">
            <a:blip r:embed="rId8">
              <a:alphaModFix/>
            </a:blip>
            <a:srcRect/>
            <a:stretch/>
          </p:blipFill>
          <p:spPr>
            <a:xfrm>
              <a:off x="8195583" y="241237"/>
              <a:ext cx="871855" cy="425450"/>
            </a:xfrm>
            <a:prstGeom prst="rect">
              <a:avLst/>
            </a:prstGeom>
            <a:noFill/>
            <a:ln>
              <a:noFill/>
            </a:ln>
          </p:spPr>
        </p:pic>
        <p:pic>
          <p:nvPicPr>
            <p:cNvPr id="254" name="Google Shape;254;p64"/>
            <p:cNvPicPr preferRelativeResize="0"/>
            <p:nvPr/>
          </p:nvPicPr>
          <p:blipFill rotWithShape="1">
            <a:blip r:embed="rId9">
              <a:alphaModFix/>
            </a:blip>
            <a:srcRect/>
            <a:stretch/>
          </p:blipFill>
          <p:spPr>
            <a:xfrm>
              <a:off x="4235675" y="301245"/>
              <a:ext cx="1089660" cy="305435"/>
            </a:xfrm>
            <a:prstGeom prst="rect">
              <a:avLst/>
            </a:prstGeom>
            <a:noFill/>
            <a:ln>
              <a:noFill/>
            </a:ln>
          </p:spPr>
        </p:pic>
        <p:pic>
          <p:nvPicPr>
            <p:cNvPr id="255" name="Google Shape;255;p64"/>
            <p:cNvPicPr preferRelativeResize="0"/>
            <p:nvPr/>
          </p:nvPicPr>
          <p:blipFill rotWithShape="1">
            <a:blip r:embed="rId10">
              <a:alphaModFix/>
            </a:blip>
            <a:srcRect t="13922" b="29952"/>
            <a:stretch/>
          </p:blipFill>
          <p:spPr>
            <a:xfrm>
              <a:off x="5582526" y="272987"/>
              <a:ext cx="1148715" cy="361950"/>
            </a:xfrm>
            <a:prstGeom prst="rect">
              <a:avLst/>
            </a:prstGeom>
            <a:noFill/>
            <a:ln>
              <a:noFill/>
            </a:ln>
          </p:spPr>
        </p:pic>
      </p:grpSp>
      <p:pic>
        <p:nvPicPr>
          <p:cNvPr id="256" name="Google Shape;256;p64"/>
          <p:cNvPicPr preferRelativeResize="0"/>
          <p:nvPr/>
        </p:nvPicPr>
        <p:blipFill rotWithShape="1">
          <a:blip r:embed="rId11">
            <a:alphaModFix/>
          </a:blip>
          <a:srcRect/>
          <a:stretch/>
        </p:blipFill>
        <p:spPr>
          <a:xfrm>
            <a:off x="6206236" y="1128711"/>
            <a:ext cx="5712958" cy="1743226"/>
          </a:xfrm>
          <a:prstGeom prst="rect">
            <a:avLst/>
          </a:prstGeom>
          <a:noFill/>
          <a:ln>
            <a:noFill/>
          </a:ln>
        </p:spPr>
      </p:pic>
      <p:sp>
        <p:nvSpPr>
          <p:cNvPr id="257" name="Google Shape;257;p64"/>
          <p:cNvSpPr txBox="1"/>
          <p:nvPr/>
        </p:nvSpPr>
        <p:spPr>
          <a:xfrm>
            <a:off x="4975838" y="3104823"/>
            <a:ext cx="6943356" cy="64633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600">
                <a:solidFill>
                  <a:schemeClr val="lt1"/>
                </a:solidFill>
                <a:latin typeface="Raleway SemiBold"/>
                <a:ea typeface="Raleway SemiBold"/>
                <a:cs typeface="Raleway SemiBold"/>
                <a:sym typeface="Raleway SemiBold"/>
              </a:rPr>
              <a:t>www.</a:t>
            </a:r>
            <a:r>
              <a:rPr lang="en-US" sz="3600">
                <a:solidFill>
                  <a:srgbClr val="F0985E"/>
                </a:solidFill>
                <a:latin typeface="Raleway SemiBold"/>
                <a:ea typeface="Raleway SemiBold"/>
                <a:cs typeface="Raleway SemiBold"/>
                <a:sym typeface="Raleway SemiBold"/>
              </a:rPr>
              <a:t>cookitforward</a:t>
            </a:r>
            <a:r>
              <a:rPr lang="en-US" sz="3600">
                <a:solidFill>
                  <a:schemeClr val="lt1"/>
                </a:solidFill>
                <a:latin typeface="Raleway SemiBold"/>
                <a:ea typeface="Raleway SemiBold"/>
                <a:cs typeface="Raleway SemiBold"/>
                <a:sym typeface="Raleway SemiBold"/>
              </a:rPr>
              <a:t>.eu</a:t>
            </a:r>
            <a:endParaRPr sz="3600">
              <a:solidFill>
                <a:schemeClr val="lt1"/>
              </a:solidFill>
              <a:latin typeface="Raleway SemiBold"/>
              <a:ea typeface="Raleway SemiBold"/>
              <a:cs typeface="Raleway SemiBold"/>
              <a:sym typeface="Raleway SemiBold"/>
            </a:endParaRPr>
          </a:p>
        </p:txBody>
      </p:sp>
      <p:sp>
        <p:nvSpPr>
          <p:cNvPr id="258" name="Google Shape;258;p64"/>
          <p:cNvSpPr>
            <a:spLocks noGrp="1"/>
          </p:cNvSpPr>
          <p:nvPr>
            <p:ph type="pic" idx="2"/>
          </p:nvPr>
        </p:nvSpPr>
        <p:spPr>
          <a:xfrm>
            <a:off x="-17463" y="0"/>
            <a:ext cx="5081588" cy="5459598"/>
          </a:xfrm>
          <a:prstGeom prst="rect">
            <a:avLst/>
          </a:prstGeom>
          <a:solidFill>
            <a:srgbClr val="A5A5A5"/>
          </a:solidFill>
          <a:ln>
            <a:noFill/>
          </a:ln>
        </p:spPr>
      </p:sp>
      <p:grpSp>
        <p:nvGrpSpPr>
          <p:cNvPr id="259" name="Google Shape;259;p64"/>
          <p:cNvGrpSpPr/>
          <p:nvPr/>
        </p:nvGrpSpPr>
        <p:grpSpPr>
          <a:xfrm>
            <a:off x="392694" y="6094636"/>
            <a:ext cx="1983688" cy="492548"/>
            <a:chOff x="0" y="0"/>
            <a:chExt cx="2301694" cy="571500"/>
          </a:xfrm>
        </p:grpSpPr>
        <p:sp>
          <p:nvSpPr>
            <p:cNvPr id="260" name="Google Shape;260;p64"/>
            <p:cNvSpPr/>
            <p:nvPr/>
          </p:nvSpPr>
          <p:spPr>
            <a:xfrm>
              <a:off x="0" y="0"/>
              <a:ext cx="2301694" cy="571500"/>
            </a:xfrm>
            <a:prstGeom prst="rect">
              <a:avLst/>
            </a:prstGeom>
            <a:solidFill>
              <a:schemeClr val="lt1"/>
            </a:solidFill>
            <a:ln>
              <a:noFill/>
            </a:ln>
          </p:spPr>
          <p:txBody>
            <a:bodyPr spcFirstLastPara="1" wrap="square" lIns="45700" tIns="22850" rIns="45700" bIns="22850" anchor="ctr" anchorCtr="0">
              <a:noAutofit/>
            </a:bodyPr>
            <a:lstStyle/>
            <a:p>
              <a:pPr marL="0" marR="0" lvl="0" indent="0" algn="l" rtl="0">
                <a:spcBef>
                  <a:spcPts val="0"/>
                </a:spcBef>
                <a:spcAft>
                  <a:spcPts val="0"/>
                </a:spcAft>
                <a:buNone/>
              </a:pPr>
              <a:endParaRPr sz="900" b="0" i="0">
                <a:solidFill>
                  <a:schemeClr val="lt1"/>
                </a:solidFill>
                <a:latin typeface="Raleway"/>
                <a:ea typeface="Raleway"/>
                <a:cs typeface="Raleway"/>
                <a:sym typeface="Raleway"/>
              </a:endParaRPr>
            </a:p>
          </p:txBody>
        </p:sp>
        <p:pic>
          <p:nvPicPr>
            <p:cNvPr id="261" name="Google Shape;261;p64"/>
            <p:cNvPicPr preferRelativeResize="0"/>
            <p:nvPr/>
          </p:nvPicPr>
          <p:blipFill rotWithShape="1">
            <a:blip r:embed="rId12">
              <a:alphaModFix/>
            </a:blip>
            <a:srcRect r="44449"/>
            <a:stretch/>
          </p:blipFill>
          <p:spPr>
            <a:xfrm>
              <a:off x="312965" y="96237"/>
              <a:ext cx="1675765" cy="384810"/>
            </a:xfrm>
            <a:prstGeom prst="rect">
              <a:avLst/>
            </a:prstGeom>
            <a:noFill/>
            <a:ln>
              <a:noFill/>
            </a:ln>
          </p:spPr>
        </p:pic>
      </p:grpSp>
      <p:sp>
        <p:nvSpPr>
          <p:cNvPr id="262" name="Google Shape;262;p64"/>
          <p:cNvSpPr txBox="1"/>
          <p:nvPr/>
        </p:nvSpPr>
        <p:spPr>
          <a:xfrm>
            <a:off x="5486315" y="4804398"/>
            <a:ext cx="643287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Raleway"/>
              <a:buNone/>
            </a:pPr>
            <a:r>
              <a:rPr lang="en-US" sz="800" b="0" i="0">
                <a:solidFill>
                  <a:schemeClr val="lt1"/>
                </a:solidFill>
                <a:latin typeface="Raleway"/>
                <a:ea typeface="Raleway"/>
                <a:cs typeface="Raleway"/>
                <a:sym typeface="Raleway"/>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sz="800" b="0" i="0">
              <a:solidFill>
                <a:schemeClr val="lt1"/>
              </a:solidFill>
              <a:latin typeface="Raleway"/>
              <a:ea typeface="Raleway"/>
              <a:cs typeface="Raleway"/>
              <a:sym typeface="Raleway"/>
            </a:endParaRPr>
          </a:p>
          <a:p>
            <a:pPr marL="0" marR="0" lvl="0" indent="0" algn="l" rtl="0">
              <a:spcBef>
                <a:spcPts val="0"/>
              </a:spcBef>
              <a:spcAft>
                <a:spcPts val="0"/>
              </a:spcAft>
              <a:buNone/>
            </a:pPr>
            <a:endParaRPr sz="800" b="0" i="0">
              <a:solidFill>
                <a:schemeClr val="lt1"/>
              </a:solidFill>
              <a:latin typeface="Raleway"/>
              <a:ea typeface="Raleway"/>
              <a:cs typeface="Raleway"/>
              <a:sym typeface="Raleway"/>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ver Slide 2">
  <p:cSld name="Cover Slide 2">
    <p:spTree>
      <p:nvGrpSpPr>
        <p:cNvPr id="1" name="Shape 263"/>
        <p:cNvGrpSpPr/>
        <p:nvPr/>
      </p:nvGrpSpPr>
      <p:grpSpPr>
        <a:xfrm>
          <a:off x="0" y="0"/>
          <a:ext cx="0" cy="0"/>
          <a:chOff x="0" y="0"/>
          <a:chExt cx="0" cy="0"/>
        </a:xfrm>
      </p:grpSpPr>
      <p:sp>
        <p:nvSpPr>
          <p:cNvPr id="264" name="Google Shape;264;p65"/>
          <p:cNvSpPr>
            <a:spLocks noGrp="1"/>
          </p:cNvSpPr>
          <p:nvPr>
            <p:ph type="pic" idx="2"/>
          </p:nvPr>
        </p:nvSpPr>
        <p:spPr>
          <a:xfrm>
            <a:off x="2" y="2138363"/>
            <a:ext cx="12191999" cy="3387725"/>
          </a:xfrm>
          <a:prstGeom prst="rect">
            <a:avLst/>
          </a:prstGeom>
          <a:noFill/>
          <a:ln>
            <a:noFill/>
          </a:ln>
        </p:spPr>
      </p:sp>
      <p:pic>
        <p:nvPicPr>
          <p:cNvPr id="265" name="Google Shape;265;p65"/>
          <p:cNvPicPr preferRelativeResize="0"/>
          <p:nvPr/>
        </p:nvPicPr>
        <p:blipFill rotWithShape="1">
          <a:blip r:embed="rId2">
            <a:alphaModFix/>
          </a:blip>
          <a:srcRect/>
          <a:stretch/>
        </p:blipFill>
        <p:spPr>
          <a:xfrm>
            <a:off x="10096500" y="5912523"/>
            <a:ext cx="2095500" cy="558800"/>
          </a:xfrm>
          <a:prstGeom prst="rect">
            <a:avLst/>
          </a:prstGeom>
          <a:noFill/>
          <a:ln>
            <a:noFill/>
          </a:ln>
        </p:spPr>
      </p:pic>
      <p:sp>
        <p:nvSpPr>
          <p:cNvPr id="266" name="Google Shape;266;p65"/>
          <p:cNvSpPr txBox="1">
            <a:spLocks noGrp="1"/>
          </p:cNvSpPr>
          <p:nvPr>
            <p:ph type="body" idx="1"/>
          </p:nvPr>
        </p:nvSpPr>
        <p:spPr>
          <a:xfrm>
            <a:off x="0" y="3485497"/>
            <a:ext cx="12192000" cy="7756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5400"/>
              <a:buNone/>
              <a:defRPr sz="54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7" name="Google Shape;267;p65"/>
          <p:cNvSpPr txBox="1">
            <a:spLocks noGrp="1"/>
          </p:cNvSpPr>
          <p:nvPr>
            <p:ph type="body" idx="3"/>
          </p:nvPr>
        </p:nvSpPr>
        <p:spPr>
          <a:xfrm>
            <a:off x="0" y="4191990"/>
            <a:ext cx="12192000" cy="77568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8" name="Google Shape;268;p65"/>
          <p:cNvSpPr/>
          <p:nvPr/>
        </p:nvSpPr>
        <p:spPr>
          <a:xfrm>
            <a:off x="0" y="2716306"/>
            <a:ext cx="1422400" cy="4141694"/>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69" name="Google Shape;269;p65"/>
          <p:cNvSpPr/>
          <p:nvPr/>
        </p:nvSpPr>
        <p:spPr>
          <a:xfrm>
            <a:off x="10769602" y="0"/>
            <a:ext cx="1422400" cy="2931459"/>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70" name="Google Shape;270;p65"/>
          <p:cNvSpPr/>
          <p:nvPr/>
        </p:nvSpPr>
        <p:spPr>
          <a:xfrm>
            <a:off x="10769602" y="3260068"/>
            <a:ext cx="1422400" cy="1412524"/>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Text Slide with Photo - Blue">
  <p:cSld name="3_Text Slide with Photo - Blue">
    <p:spTree>
      <p:nvGrpSpPr>
        <p:cNvPr id="1" name="Shape 271"/>
        <p:cNvGrpSpPr/>
        <p:nvPr/>
      </p:nvGrpSpPr>
      <p:grpSpPr>
        <a:xfrm>
          <a:off x="0" y="0"/>
          <a:ext cx="0" cy="0"/>
          <a:chOff x="0" y="0"/>
          <a:chExt cx="0" cy="0"/>
        </a:xfrm>
      </p:grpSpPr>
      <p:sp>
        <p:nvSpPr>
          <p:cNvPr id="272" name="Google Shape;272;p66"/>
          <p:cNvSpPr/>
          <p:nvPr/>
        </p:nvSpPr>
        <p:spPr>
          <a:xfrm rot="10800000" flipH="1">
            <a:off x="712519" y="-4"/>
            <a:ext cx="6756924" cy="6892757"/>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73" name="Google Shape;273;p66"/>
          <p:cNvSpPr>
            <a:spLocks noGrp="1"/>
          </p:cNvSpPr>
          <p:nvPr>
            <p:ph type="pic" idx="2"/>
          </p:nvPr>
        </p:nvSpPr>
        <p:spPr>
          <a:xfrm>
            <a:off x="7469443" y="228600"/>
            <a:ext cx="4487740" cy="5704209"/>
          </a:xfrm>
          <a:prstGeom prst="rect">
            <a:avLst/>
          </a:prstGeom>
          <a:solidFill>
            <a:schemeClr val="lt1"/>
          </a:solidFill>
          <a:ln>
            <a:noFill/>
          </a:ln>
        </p:spPr>
      </p:sp>
      <p:sp>
        <p:nvSpPr>
          <p:cNvPr id="274" name="Google Shape;274;p66"/>
          <p:cNvSpPr txBox="1">
            <a:spLocks noGrp="1"/>
          </p:cNvSpPr>
          <p:nvPr>
            <p:ph type="body" idx="1"/>
          </p:nvPr>
        </p:nvSpPr>
        <p:spPr>
          <a:xfrm>
            <a:off x="1173317" y="1808867"/>
            <a:ext cx="5144356" cy="452595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 name="Google Shape;275;p66"/>
          <p:cNvSpPr/>
          <p:nvPr/>
        </p:nvSpPr>
        <p:spPr>
          <a:xfrm>
            <a:off x="1173317" y="1328490"/>
            <a:ext cx="792000" cy="21410"/>
          </a:xfrm>
          <a:prstGeom prst="rect">
            <a:avLst/>
          </a:prstGeom>
          <a:solidFill>
            <a:srgbClr val="EF995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76" name="Google Shape;276;p66"/>
          <p:cNvSpPr txBox="1">
            <a:spLocks noGrp="1"/>
          </p:cNvSpPr>
          <p:nvPr>
            <p:ph type="body" idx="3"/>
          </p:nvPr>
        </p:nvSpPr>
        <p:spPr>
          <a:xfrm>
            <a:off x="1089168" y="631136"/>
            <a:ext cx="524963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7" name="Google Shape;277;p66"/>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78" name="Google Shape;278;p66"/>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Overview/Content Slide">
  <p:cSld name="1_Overview/Content Slide">
    <p:spTree>
      <p:nvGrpSpPr>
        <p:cNvPr id="1" name="Shape 93"/>
        <p:cNvGrpSpPr/>
        <p:nvPr/>
      </p:nvGrpSpPr>
      <p:grpSpPr>
        <a:xfrm>
          <a:off x="0" y="0"/>
          <a:ext cx="0" cy="0"/>
          <a:chOff x="0" y="0"/>
          <a:chExt cx="0" cy="0"/>
        </a:xfrm>
      </p:grpSpPr>
      <p:sp>
        <p:nvSpPr>
          <p:cNvPr id="94" name="Google Shape;94;p49"/>
          <p:cNvSpPr/>
          <p:nvPr/>
        </p:nvSpPr>
        <p:spPr>
          <a:xfrm>
            <a:off x="6361479" y="1232267"/>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95" name="Google Shape;95;p49"/>
          <p:cNvSpPr txBox="1">
            <a:spLocks noGrp="1"/>
          </p:cNvSpPr>
          <p:nvPr>
            <p:ph type="body" idx="1"/>
          </p:nvPr>
        </p:nvSpPr>
        <p:spPr>
          <a:xfrm>
            <a:off x="6499807" y="1289462"/>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6" name="Google Shape;96;p49"/>
          <p:cNvCxnSpPr/>
          <p:nvPr/>
        </p:nvCxnSpPr>
        <p:spPr>
          <a:xfrm>
            <a:off x="5769762" y="1622238"/>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97" name="Google Shape;97;p49"/>
          <p:cNvSpPr/>
          <p:nvPr/>
        </p:nvSpPr>
        <p:spPr>
          <a:xfrm rot="10800000" flipH="1">
            <a:off x="511072" y="-2"/>
            <a:ext cx="5240006" cy="6892757"/>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98" name="Google Shape;98;p49"/>
          <p:cNvSpPr/>
          <p:nvPr/>
        </p:nvSpPr>
        <p:spPr>
          <a:xfrm>
            <a:off x="918629" y="1527801"/>
            <a:ext cx="792000" cy="2141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99" name="Google Shape;99;p49"/>
          <p:cNvSpPr txBox="1">
            <a:spLocks noGrp="1"/>
          </p:cNvSpPr>
          <p:nvPr>
            <p:ph type="body" idx="2"/>
          </p:nvPr>
        </p:nvSpPr>
        <p:spPr>
          <a:xfrm>
            <a:off x="956478" y="1899687"/>
            <a:ext cx="4306395" cy="32806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49"/>
          <p:cNvSpPr txBox="1">
            <a:spLocks noGrp="1"/>
          </p:cNvSpPr>
          <p:nvPr>
            <p:ph type="body" idx="3"/>
          </p:nvPr>
        </p:nvSpPr>
        <p:spPr>
          <a:xfrm>
            <a:off x="918629" y="628636"/>
            <a:ext cx="4378451"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49"/>
          <p:cNvSpPr txBox="1">
            <a:spLocks noGrp="1"/>
          </p:cNvSpPr>
          <p:nvPr>
            <p:ph type="body" idx="4"/>
          </p:nvPr>
        </p:nvSpPr>
        <p:spPr>
          <a:xfrm>
            <a:off x="7229716" y="1232267"/>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49"/>
          <p:cNvSpPr/>
          <p:nvPr/>
        </p:nvSpPr>
        <p:spPr>
          <a:xfrm>
            <a:off x="6361479" y="2306893"/>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03" name="Google Shape;103;p49"/>
          <p:cNvSpPr txBox="1">
            <a:spLocks noGrp="1"/>
          </p:cNvSpPr>
          <p:nvPr>
            <p:ph type="body" idx="5"/>
          </p:nvPr>
        </p:nvSpPr>
        <p:spPr>
          <a:xfrm>
            <a:off x="6499807" y="2364088"/>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4" name="Google Shape;104;p49"/>
          <p:cNvCxnSpPr/>
          <p:nvPr/>
        </p:nvCxnSpPr>
        <p:spPr>
          <a:xfrm>
            <a:off x="5769762" y="2696864"/>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105" name="Google Shape;105;p49"/>
          <p:cNvSpPr txBox="1">
            <a:spLocks noGrp="1"/>
          </p:cNvSpPr>
          <p:nvPr>
            <p:ph type="body" idx="6"/>
          </p:nvPr>
        </p:nvSpPr>
        <p:spPr>
          <a:xfrm>
            <a:off x="7229716" y="2306893"/>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49"/>
          <p:cNvSpPr/>
          <p:nvPr/>
        </p:nvSpPr>
        <p:spPr>
          <a:xfrm>
            <a:off x="6361479" y="3366657"/>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07" name="Google Shape;107;p49"/>
          <p:cNvSpPr txBox="1">
            <a:spLocks noGrp="1"/>
          </p:cNvSpPr>
          <p:nvPr>
            <p:ph type="body" idx="7"/>
          </p:nvPr>
        </p:nvSpPr>
        <p:spPr>
          <a:xfrm>
            <a:off x="6499807" y="3423852"/>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8" name="Google Shape;108;p49"/>
          <p:cNvCxnSpPr/>
          <p:nvPr/>
        </p:nvCxnSpPr>
        <p:spPr>
          <a:xfrm>
            <a:off x="5769762" y="3756628"/>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109" name="Google Shape;109;p49"/>
          <p:cNvSpPr txBox="1">
            <a:spLocks noGrp="1"/>
          </p:cNvSpPr>
          <p:nvPr>
            <p:ph type="body" idx="8"/>
          </p:nvPr>
        </p:nvSpPr>
        <p:spPr>
          <a:xfrm>
            <a:off x="7229716" y="3366657"/>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49"/>
          <p:cNvSpPr/>
          <p:nvPr/>
        </p:nvSpPr>
        <p:spPr>
          <a:xfrm>
            <a:off x="6347624" y="4424843"/>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11" name="Google Shape;111;p49"/>
          <p:cNvSpPr txBox="1">
            <a:spLocks noGrp="1"/>
          </p:cNvSpPr>
          <p:nvPr>
            <p:ph type="body" idx="9"/>
          </p:nvPr>
        </p:nvSpPr>
        <p:spPr>
          <a:xfrm>
            <a:off x="6485952" y="4482038"/>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2" name="Google Shape;112;p49"/>
          <p:cNvCxnSpPr/>
          <p:nvPr/>
        </p:nvCxnSpPr>
        <p:spPr>
          <a:xfrm>
            <a:off x="5755907" y="4814814"/>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113" name="Google Shape;113;p49"/>
          <p:cNvSpPr txBox="1">
            <a:spLocks noGrp="1"/>
          </p:cNvSpPr>
          <p:nvPr>
            <p:ph type="body" idx="13"/>
          </p:nvPr>
        </p:nvSpPr>
        <p:spPr>
          <a:xfrm>
            <a:off x="7215861" y="4424843"/>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Text Slide with Photo - Blue">
  <p:cSld name="2_Text Slide with Photo - Blue">
    <p:spTree>
      <p:nvGrpSpPr>
        <p:cNvPr id="1" name="Shape 279"/>
        <p:cNvGrpSpPr/>
        <p:nvPr/>
      </p:nvGrpSpPr>
      <p:grpSpPr>
        <a:xfrm>
          <a:off x="0" y="0"/>
          <a:ext cx="0" cy="0"/>
          <a:chOff x="0" y="0"/>
          <a:chExt cx="0" cy="0"/>
        </a:xfrm>
      </p:grpSpPr>
      <p:sp>
        <p:nvSpPr>
          <p:cNvPr id="280" name="Google Shape;280;p67"/>
          <p:cNvSpPr/>
          <p:nvPr/>
        </p:nvSpPr>
        <p:spPr>
          <a:xfrm rot="10800000" flipH="1">
            <a:off x="712519" y="-3"/>
            <a:ext cx="6139543" cy="6892757"/>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81" name="Google Shape;281;p67"/>
          <p:cNvSpPr>
            <a:spLocks noGrp="1"/>
          </p:cNvSpPr>
          <p:nvPr>
            <p:ph type="pic" idx="2"/>
          </p:nvPr>
        </p:nvSpPr>
        <p:spPr>
          <a:xfrm>
            <a:off x="6852062" y="228600"/>
            <a:ext cx="5105121" cy="5704209"/>
          </a:xfrm>
          <a:prstGeom prst="rect">
            <a:avLst/>
          </a:prstGeom>
          <a:solidFill>
            <a:schemeClr val="lt1"/>
          </a:solidFill>
          <a:ln>
            <a:noFill/>
          </a:ln>
        </p:spPr>
      </p:sp>
      <p:sp>
        <p:nvSpPr>
          <p:cNvPr id="282" name="Google Shape;282;p67"/>
          <p:cNvSpPr txBox="1">
            <a:spLocks noGrp="1"/>
          </p:cNvSpPr>
          <p:nvPr>
            <p:ph type="body" idx="1"/>
          </p:nvPr>
        </p:nvSpPr>
        <p:spPr>
          <a:xfrm>
            <a:off x="1173317" y="1808867"/>
            <a:ext cx="5144356" cy="452595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3" name="Google Shape;283;p67"/>
          <p:cNvSpPr/>
          <p:nvPr/>
        </p:nvSpPr>
        <p:spPr>
          <a:xfrm>
            <a:off x="1173317" y="1328490"/>
            <a:ext cx="792000" cy="21410"/>
          </a:xfrm>
          <a:prstGeom prst="rect">
            <a:avLst/>
          </a:prstGeom>
          <a:solidFill>
            <a:srgbClr val="EF995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84" name="Google Shape;284;p67"/>
          <p:cNvSpPr txBox="1">
            <a:spLocks noGrp="1"/>
          </p:cNvSpPr>
          <p:nvPr>
            <p:ph type="body" idx="3"/>
          </p:nvPr>
        </p:nvSpPr>
        <p:spPr>
          <a:xfrm>
            <a:off x="1089168" y="631136"/>
            <a:ext cx="524963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5" name="Google Shape;285;p67"/>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86" name="Google Shape;286;p67"/>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Photo Slide 3">
  <p:cSld name="2_Photo Slide 3">
    <p:spTree>
      <p:nvGrpSpPr>
        <p:cNvPr id="1" name="Shape 287"/>
        <p:cNvGrpSpPr/>
        <p:nvPr/>
      </p:nvGrpSpPr>
      <p:grpSpPr>
        <a:xfrm>
          <a:off x="0" y="0"/>
          <a:ext cx="0" cy="0"/>
          <a:chOff x="0" y="0"/>
          <a:chExt cx="0" cy="0"/>
        </a:xfrm>
      </p:grpSpPr>
      <p:sp>
        <p:nvSpPr>
          <p:cNvPr id="288" name="Google Shape;288;p68"/>
          <p:cNvSpPr>
            <a:spLocks noGrp="1"/>
          </p:cNvSpPr>
          <p:nvPr>
            <p:ph type="pic" idx="2"/>
          </p:nvPr>
        </p:nvSpPr>
        <p:spPr>
          <a:xfrm>
            <a:off x="241300" y="228600"/>
            <a:ext cx="11696700" cy="5946816"/>
          </a:xfrm>
          <a:prstGeom prst="rect">
            <a:avLst/>
          </a:prstGeom>
          <a:noFill/>
          <a:ln>
            <a:noFill/>
          </a:ln>
        </p:spPr>
      </p:sp>
      <p:sp>
        <p:nvSpPr>
          <p:cNvPr id="289" name="Google Shape;289;p68"/>
          <p:cNvSpPr/>
          <p:nvPr/>
        </p:nvSpPr>
        <p:spPr>
          <a:xfrm>
            <a:off x="3815560" y="947295"/>
            <a:ext cx="8351520" cy="2425700"/>
          </a:xfrm>
          <a:prstGeom prst="rect">
            <a:avLst/>
          </a:prstGeom>
          <a:solidFill>
            <a:srgbClr val="EF995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90" name="Google Shape;290;p68"/>
          <p:cNvSpPr txBox="1"/>
          <p:nvPr/>
        </p:nvSpPr>
        <p:spPr>
          <a:xfrm>
            <a:off x="6637283" y="-804041"/>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291" name="Google Shape;291;p68"/>
          <p:cNvSpPr/>
          <p:nvPr/>
        </p:nvSpPr>
        <p:spPr>
          <a:xfrm>
            <a:off x="4215080" y="1746194"/>
            <a:ext cx="792000" cy="21410"/>
          </a:xfrm>
          <a:prstGeom prst="rect">
            <a:avLst/>
          </a:prstGeom>
          <a:solidFill>
            <a:srgbClr val="F0985E"/>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92" name="Google Shape;292;p68"/>
          <p:cNvSpPr txBox="1">
            <a:spLocks noGrp="1"/>
          </p:cNvSpPr>
          <p:nvPr>
            <p:ph type="body" idx="1"/>
          </p:nvPr>
        </p:nvSpPr>
        <p:spPr>
          <a:xfrm>
            <a:off x="4215079" y="1242392"/>
            <a:ext cx="7686919" cy="39093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3000"/>
              <a:buNone/>
              <a:defRPr sz="30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3" name="Google Shape;293;p68"/>
          <p:cNvSpPr txBox="1">
            <a:spLocks noGrp="1"/>
          </p:cNvSpPr>
          <p:nvPr>
            <p:ph type="body" idx="3"/>
          </p:nvPr>
        </p:nvSpPr>
        <p:spPr>
          <a:xfrm>
            <a:off x="4215080" y="1928427"/>
            <a:ext cx="7686919" cy="115460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4" name="Google Shape;294;p68"/>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95" name="Google Shape;295;p68"/>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Photo Slide 3">
  <p:cSld name="3_Photo Slide 3">
    <p:spTree>
      <p:nvGrpSpPr>
        <p:cNvPr id="1" name="Shape 296"/>
        <p:cNvGrpSpPr/>
        <p:nvPr/>
      </p:nvGrpSpPr>
      <p:grpSpPr>
        <a:xfrm>
          <a:off x="0" y="0"/>
          <a:ext cx="0" cy="0"/>
          <a:chOff x="0" y="0"/>
          <a:chExt cx="0" cy="0"/>
        </a:xfrm>
      </p:grpSpPr>
      <p:sp>
        <p:nvSpPr>
          <p:cNvPr id="297" name="Google Shape;297;p69"/>
          <p:cNvSpPr>
            <a:spLocks noGrp="1"/>
          </p:cNvSpPr>
          <p:nvPr>
            <p:ph type="pic" idx="2"/>
          </p:nvPr>
        </p:nvSpPr>
        <p:spPr>
          <a:xfrm>
            <a:off x="247650" y="228600"/>
            <a:ext cx="11696700" cy="5946816"/>
          </a:xfrm>
          <a:prstGeom prst="rect">
            <a:avLst/>
          </a:prstGeom>
          <a:noFill/>
          <a:ln>
            <a:noFill/>
          </a:ln>
        </p:spPr>
      </p:sp>
      <p:sp>
        <p:nvSpPr>
          <p:cNvPr id="298" name="Google Shape;298;p69"/>
          <p:cNvSpPr/>
          <p:nvPr/>
        </p:nvSpPr>
        <p:spPr>
          <a:xfrm>
            <a:off x="3815560" y="947295"/>
            <a:ext cx="8351520" cy="2425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99" name="Google Shape;299;p69"/>
          <p:cNvSpPr txBox="1"/>
          <p:nvPr/>
        </p:nvSpPr>
        <p:spPr>
          <a:xfrm>
            <a:off x="6637283" y="-804041"/>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00" name="Google Shape;300;p69"/>
          <p:cNvSpPr/>
          <p:nvPr/>
        </p:nvSpPr>
        <p:spPr>
          <a:xfrm>
            <a:off x="4215080" y="1746194"/>
            <a:ext cx="792000" cy="21410"/>
          </a:xfrm>
          <a:prstGeom prst="rect">
            <a:avLst/>
          </a:prstGeom>
          <a:solidFill>
            <a:srgbClr val="F0985E"/>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301" name="Google Shape;301;p69"/>
          <p:cNvSpPr txBox="1">
            <a:spLocks noGrp="1"/>
          </p:cNvSpPr>
          <p:nvPr>
            <p:ph type="body" idx="1"/>
          </p:nvPr>
        </p:nvSpPr>
        <p:spPr>
          <a:xfrm>
            <a:off x="4215079" y="1242392"/>
            <a:ext cx="7686919" cy="39093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3000"/>
              <a:buNone/>
              <a:defRPr sz="30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2" name="Google Shape;302;p69"/>
          <p:cNvSpPr txBox="1">
            <a:spLocks noGrp="1"/>
          </p:cNvSpPr>
          <p:nvPr>
            <p:ph type="body" idx="3"/>
          </p:nvPr>
        </p:nvSpPr>
        <p:spPr>
          <a:xfrm>
            <a:off x="4215080" y="1928427"/>
            <a:ext cx="7686919" cy="115460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3" name="Google Shape;303;p69"/>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304" name="Google Shape;304;p69"/>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Slide - Green">
  <p:cSld name="Divider Slide - Green">
    <p:spTree>
      <p:nvGrpSpPr>
        <p:cNvPr id="1" name="Shape 114"/>
        <p:cNvGrpSpPr/>
        <p:nvPr/>
      </p:nvGrpSpPr>
      <p:grpSpPr>
        <a:xfrm>
          <a:off x="0" y="0"/>
          <a:ext cx="0" cy="0"/>
          <a:chOff x="0" y="0"/>
          <a:chExt cx="0" cy="0"/>
        </a:xfrm>
      </p:grpSpPr>
      <p:sp>
        <p:nvSpPr>
          <p:cNvPr id="115" name="Google Shape;115;p50"/>
          <p:cNvSpPr/>
          <p:nvPr/>
        </p:nvSpPr>
        <p:spPr>
          <a:xfrm>
            <a:off x="241300" y="228600"/>
            <a:ext cx="11696700" cy="5695316"/>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16" name="Google Shape;116;p50"/>
          <p:cNvSpPr txBox="1">
            <a:spLocks noGrp="1"/>
          </p:cNvSpPr>
          <p:nvPr>
            <p:ph type="body" idx="1"/>
          </p:nvPr>
        </p:nvSpPr>
        <p:spPr>
          <a:xfrm>
            <a:off x="2149154" y="934084"/>
            <a:ext cx="4235894"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4800"/>
              <a:buNone/>
              <a:defRPr sz="48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50"/>
          <p:cNvSpPr txBox="1">
            <a:spLocks noGrp="1"/>
          </p:cNvSpPr>
          <p:nvPr>
            <p:ph type="body" idx="2"/>
          </p:nvPr>
        </p:nvSpPr>
        <p:spPr>
          <a:xfrm>
            <a:off x="704603" y="934085"/>
            <a:ext cx="90455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4800"/>
              <a:buNone/>
              <a:defRPr sz="48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50"/>
          <p:cNvSpPr/>
          <p:nvPr/>
        </p:nvSpPr>
        <p:spPr>
          <a:xfrm rot="-5400000" flipH="1">
            <a:off x="1375154" y="1210306"/>
            <a:ext cx="1008000" cy="36000"/>
          </a:xfrm>
          <a:prstGeom prst="rect">
            <a:avLst/>
          </a:prstGeom>
          <a:solidFill>
            <a:srgbClr val="EF995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19" name="Google Shape;119;p50"/>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20" name="Google Shape;120;p50"/>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ext Slide with Photo - Blue">
  <p:cSld name="1_Text Slide with Photo - Blue">
    <p:spTree>
      <p:nvGrpSpPr>
        <p:cNvPr id="1" name="Shape 121"/>
        <p:cNvGrpSpPr/>
        <p:nvPr/>
      </p:nvGrpSpPr>
      <p:grpSpPr>
        <a:xfrm>
          <a:off x="0" y="0"/>
          <a:ext cx="0" cy="0"/>
          <a:chOff x="0" y="0"/>
          <a:chExt cx="0" cy="0"/>
        </a:xfrm>
      </p:grpSpPr>
      <p:sp>
        <p:nvSpPr>
          <p:cNvPr id="122" name="Google Shape;122;p51"/>
          <p:cNvSpPr/>
          <p:nvPr/>
        </p:nvSpPr>
        <p:spPr>
          <a:xfrm rot="10800000" flipH="1">
            <a:off x="712519" y="-3"/>
            <a:ext cx="6139543" cy="689275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23" name="Google Shape;123;p51"/>
          <p:cNvSpPr>
            <a:spLocks noGrp="1"/>
          </p:cNvSpPr>
          <p:nvPr>
            <p:ph type="pic" idx="2"/>
          </p:nvPr>
        </p:nvSpPr>
        <p:spPr>
          <a:xfrm>
            <a:off x="6852062" y="228600"/>
            <a:ext cx="5105121" cy="5704209"/>
          </a:xfrm>
          <a:prstGeom prst="rect">
            <a:avLst/>
          </a:prstGeom>
          <a:solidFill>
            <a:schemeClr val="lt1"/>
          </a:solidFill>
          <a:ln>
            <a:noFill/>
          </a:ln>
        </p:spPr>
      </p:sp>
      <p:sp>
        <p:nvSpPr>
          <p:cNvPr id="124" name="Google Shape;124;p51"/>
          <p:cNvSpPr txBox="1">
            <a:spLocks noGrp="1"/>
          </p:cNvSpPr>
          <p:nvPr>
            <p:ph type="body" idx="1"/>
          </p:nvPr>
        </p:nvSpPr>
        <p:spPr>
          <a:xfrm>
            <a:off x="1173317" y="1808867"/>
            <a:ext cx="5144356" cy="452595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51"/>
          <p:cNvSpPr/>
          <p:nvPr/>
        </p:nvSpPr>
        <p:spPr>
          <a:xfrm>
            <a:off x="1173317" y="1328490"/>
            <a:ext cx="792000" cy="21410"/>
          </a:xfrm>
          <a:prstGeom prst="rect">
            <a:avLst/>
          </a:prstGeom>
          <a:solidFill>
            <a:srgbClr val="EF995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26" name="Google Shape;126;p51"/>
          <p:cNvSpPr txBox="1">
            <a:spLocks noGrp="1"/>
          </p:cNvSpPr>
          <p:nvPr>
            <p:ph type="body" idx="3"/>
          </p:nvPr>
        </p:nvSpPr>
        <p:spPr>
          <a:xfrm>
            <a:off x="1089168" y="631136"/>
            <a:ext cx="524963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51"/>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28" name="Google Shape;128;p51"/>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slide - Green">
  <p:cSld name="Quote slide - Green">
    <p:spTree>
      <p:nvGrpSpPr>
        <p:cNvPr id="1" name="Shape 129"/>
        <p:cNvGrpSpPr/>
        <p:nvPr/>
      </p:nvGrpSpPr>
      <p:grpSpPr>
        <a:xfrm>
          <a:off x="0" y="0"/>
          <a:ext cx="0" cy="0"/>
          <a:chOff x="0" y="0"/>
          <a:chExt cx="0" cy="0"/>
        </a:xfrm>
      </p:grpSpPr>
      <p:sp>
        <p:nvSpPr>
          <p:cNvPr id="130" name="Google Shape;130;p52"/>
          <p:cNvSpPr/>
          <p:nvPr/>
        </p:nvSpPr>
        <p:spPr>
          <a:xfrm>
            <a:off x="241300" y="367062"/>
            <a:ext cx="11696700" cy="5695316"/>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31" name="Google Shape;131;p52"/>
          <p:cNvSpPr txBox="1">
            <a:spLocks noGrp="1"/>
          </p:cNvSpPr>
          <p:nvPr>
            <p:ph type="body" idx="1"/>
          </p:nvPr>
        </p:nvSpPr>
        <p:spPr>
          <a:xfrm>
            <a:off x="10391462" y="4473027"/>
            <a:ext cx="785328" cy="1056986"/>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9600"/>
              <a:buNone/>
              <a:defRPr sz="9600" b="0"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52"/>
          <p:cNvSpPr txBox="1">
            <a:spLocks noGrp="1"/>
          </p:cNvSpPr>
          <p:nvPr>
            <p:ph type="body" idx="2"/>
          </p:nvPr>
        </p:nvSpPr>
        <p:spPr>
          <a:xfrm>
            <a:off x="6807398" y="795622"/>
            <a:ext cx="4369392" cy="449397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b="0" i="1">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52"/>
          <p:cNvSpPr txBox="1">
            <a:spLocks noGrp="1"/>
          </p:cNvSpPr>
          <p:nvPr>
            <p:ph type="body" idx="3"/>
          </p:nvPr>
        </p:nvSpPr>
        <p:spPr>
          <a:xfrm>
            <a:off x="6718982" y="598304"/>
            <a:ext cx="2613204" cy="12216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9600"/>
              <a:buNone/>
              <a:defRPr sz="9600" b="0"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52"/>
          <p:cNvSpPr>
            <a:spLocks noGrp="1"/>
          </p:cNvSpPr>
          <p:nvPr>
            <p:ph type="pic" idx="4"/>
          </p:nvPr>
        </p:nvSpPr>
        <p:spPr>
          <a:xfrm>
            <a:off x="705779" y="0"/>
            <a:ext cx="5248975" cy="6858001"/>
          </a:xfrm>
          <a:prstGeom prst="rect">
            <a:avLst/>
          </a:prstGeom>
          <a:noFill/>
          <a:ln>
            <a:noFill/>
          </a:ln>
        </p:spPr>
      </p:sp>
      <p:sp>
        <p:nvSpPr>
          <p:cNvPr id="135" name="Google Shape;135;p52"/>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36" name="Google Shape;136;p52"/>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Slide with Photo - Blue">
  <p:cSld name="Text Slide with Photo - Blue">
    <p:spTree>
      <p:nvGrpSpPr>
        <p:cNvPr id="1" name="Shape 137"/>
        <p:cNvGrpSpPr/>
        <p:nvPr/>
      </p:nvGrpSpPr>
      <p:grpSpPr>
        <a:xfrm>
          <a:off x="0" y="0"/>
          <a:ext cx="0" cy="0"/>
          <a:chOff x="0" y="0"/>
          <a:chExt cx="0" cy="0"/>
        </a:xfrm>
      </p:grpSpPr>
      <p:sp>
        <p:nvSpPr>
          <p:cNvPr id="138" name="Google Shape;138;p53"/>
          <p:cNvSpPr/>
          <p:nvPr/>
        </p:nvSpPr>
        <p:spPr>
          <a:xfrm rot="10800000" flipH="1">
            <a:off x="712519" y="-3"/>
            <a:ext cx="6139543" cy="6892757"/>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39" name="Google Shape;139;p53"/>
          <p:cNvSpPr>
            <a:spLocks noGrp="1"/>
          </p:cNvSpPr>
          <p:nvPr>
            <p:ph type="pic" idx="2"/>
          </p:nvPr>
        </p:nvSpPr>
        <p:spPr>
          <a:xfrm>
            <a:off x="6852062" y="228600"/>
            <a:ext cx="5105121" cy="5704209"/>
          </a:xfrm>
          <a:prstGeom prst="rect">
            <a:avLst/>
          </a:prstGeom>
          <a:solidFill>
            <a:schemeClr val="lt1"/>
          </a:solidFill>
          <a:ln>
            <a:noFill/>
          </a:ln>
        </p:spPr>
      </p:sp>
      <p:sp>
        <p:nvSpPr>
          <p:cNvPr id="140" name="Google Shape;140;p53"/>
          <p:cNvSpPr txBox="1">
            <a:spLocks noGrp="1"/>
          </p:cNvSpPr>
          <p:nvPr>
            <p:ph type="body" idx="1"/>
          </p:nvPr>
        </p:nvSpPr>
        <p:spPr>
          <a:xfrm>
            <a:off x="1173317" y="1808867"/>
            <a:ext cx="5144356" cy="452595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53"/>
          <p:cNvSpPr/>
          <p:nvPr/>
        </p:nvSpPr>
        <p:spPr>
          <a:xfrm>
            <a:off x="1173317" y="1328490"/>
            <a:ext cx="792000" cy="21410"/>
          </a:xfrm>
          <a:prstGeom prst="rect">
            <a:avLst/>
          </a:prstGeom>
          <a:solidFill>
            <a:srgbClr val="EF995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42" name="Google Shape;142;p53"/>
          <p:cNvSpPr txBox="1">
            <a:spLocks noGrp="1"/>
          </p:cNvSpPr>
          <p:nvPr>
            <p:ph type="body" idx="3"/>
          </p:nvPr>
        </p:nvSpPr>
        <p:spPr>
          <a:xfrm>
            <a:off x="1089168" y="631136"/>
            <a:ext cx="524963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53"/>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44" name="Google Shape;144;p53"/>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145"/>
        <p:cNvGrpSpPr/>
        <p:nvPr/>
      </p:nvGrpSpPr>
      <p:grpSpPr>
        <a:xfrm>
          <a:off x="0" y="0"/>
          <a:ext cx="0" cy="0"/>
          <a:chOff x="0" y="0"/>
          <a:chExt cx="0" cy="0"/>
        </a:xfrm>
      </p:grpSpPr>
      <p:sp>
        <p:nvSpPr>
          <p:cNvPr id="146" name="Google Shape;146;p54"/>
          <p:cNvSpPr/>
          <p:nvPr/>
        </p:nvSpPr>
        <p:spPr>
          <a:xfrm>
            <a:off x="241300" y="228600"/>
            <a:ext cx="11696700" cy="3035300"/>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47" name="Google Shape;147;p54"/>
          <p:cNvPicPr preferRelativeResize="0"/>
          <p:nvPr/>
        </p:nvPicPr>
        <p:blipFill rotWithShape="1">
          <a:blip r:embed="rId2">
            <a:alphaModFix/>
          </a:blip>
          <a:srcRect l="-18315" t="15976" r="29196" b="11083"/>
          <a:stretch/>
        </p:blipFill>
        <p:spPr>
          <a:xfrm>
            <a:off x="3752900" y="1030385"/>
            <a:ext cx="8439100" cy="5375657"/>
          </a:xfrm>
          <a:prstGeom prst="rect">
            <a:avLst/>
          </a:prstGeom>
          <a:noFill/>
          <a:ln>
            <a:noFill/>
          </a:ln>
        </p:spPr>
      </p:pic>
      <p:sp>
        <p:nvSpPr>
          <p:cNvPr id="148" name="Google Shape;148;p54"/>
          <p:cNvSpPr>
            <a:spLocks noGrp="1"/>
          </p:cNvSpPr>
          <p:nvPr>
            <p:ph type="pic" idx="2"/>
          </p:nvPr>
        </p:nvSpPr>
        <p:spPr>
          <a:xfrm>
            <a:off x="7061200" y="1203325"/>
            <a:ext cx="5130800" cy="3913188"/>
          </a:xfrm>
          <a:prstGeom prst="rect">
            <a:avLst/>
          </a:prstGeom>
          <a:solidFill>
            <a:schemeClr val="lt1"/>
          </a:solidFill>
          <a:ln>
            <a:noFill/>
          </a:ln>
        </p:spPr>
      </p:sp>
      <p:sp>
        <p:nvSpPr>
          <p:cNvPr id="149" name="Google Shape;149;p54"/>
          <p:cNvSpPr txBox="1">
            <a:spLocks noGrp="1"/>
          </p:cNvSpPr>
          <p:nvPr>
            <p:ph type="body" idx="1"/>
          </p:nvPr>
        </p:nvSpPr>
        <p:spPr>
          <a:xfrm>
            <a:off x="831350" y="3594101"/>
            <a:ext cx="5029134" cy="22335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2400"/>
              <a:buNone/>
              <a:defRPr sz="2400" b="0" i="0">
                <a:solidFill>
                  <a:srgbClr val="033637"/>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54"/>
          <p:cNvSpPr/>
          <p:nvPr/>
        </p:nvSpPr>
        <p:spPr>
          <a:xfrm>
            <a:off x="831350" y="1502804"/>
            <a:ext cx="792000" cy="21410"/>
          </a:xfrm>
          <a:prstGeom prst="rect">
            <a:avLst/>
          </a:prstGeom>
          <a:solidFill>
            <a:srgbClr val="F0985E"/>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51" name="Google Shape;151;p54"/>
          <p:cNvSpPr txBox="1">
            <a:spLocks noGrp="1"/>
          </p:cNvSpPr>
          <p:nvPr>
            <p:ph type="body" idx="3"/>
          </p:nvPr>
        </p:nvSpPr>
        <p:spPr>
          <a:xfrm>
            <a:off x="747201" y="805450"/>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54"/>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53" name="Google Shape;153;p54"/>
          <p:cNvPicPr preferRelativeResize="0"/>
          <p:nvPr/>
        </p:nvPicPr>
        <p:blipFill rotWithShape="1">
          <a:blip r:embed="rId3">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to Slide 2">
  <p:cSld name="Photo Slide 2">
    <p:spTree>
      <p:nvGrpSpPr>
        <p:cNvPr id="1" name="Shape 154"/>
        <p:cNvGrpSpPr/>
        <p:nvPr/>
      </p:nvGrpSpPr>
      <p:grpSpPr>
        <a:xfrm>
          <a:off x="0" y="0"/>
          <a:ext cx="0" cy="0"/>
          <a:chOff x="0" y="0"/>
          <a:chExt cx="0" cy="0"/>
        </a:xfrm>
      </p:grpSpPr>
      <p:sp>
        <p:nvSpPr>
          <p:cNvPr id="155" name="Google Shape;155;p55"/>
          <p:cNvSpPr>
            <a:spLocks noGrp="1"/>
          </p:cNvSpPr>
          <p:nvPr>
            <p:ph type="pic" idx="2"/>
          </p:nvPr>
        </p:nvSpPr>
        <p:spPr>
          <a:xfrm>
            <a:off x="247650" y="1469050"/>
            <a:ext cx="11696699" cy="4699000"/>
          </a:xfrm>
          <a:prstGeom prst="rect">
            <a:avLst/>
          </a:prstGeom>
          <a:solidFill>
            <a:schemeClr val="lt1"/>
          </a:solidFill>
          <a:ln>
            <a:noFill/>
          </a:ln>
        </p:spPr>
      </p:sp>
      <p:sp>
        <p:nvSpPr>
          <p:cNvPr id="156" name="Google Shape;156;p55"/>
          <p:cNvSpPr txBox="1"/>
          <p:nvPr/>
        </p:nvSpPr>
        <p:spPr>
          <a:xfrm>
            <a:off x="7619999" y="3435786"/>
            <a:ext cx="4019670" cy="773557"/>
          </a:xfrm>
          <a:prstGeom prst="rect">
            <a:avLst/>
          </a:prstGeom>
          <a:noFill/>
          <a:ln>
            <a:noFill/>
          </a:ln>
        </p:spPr>
        <p:txBody>
          <a:bodyPr spcFirstLastPara="1" wrap="square" lIns="217425" tIns="108700" rIns="217425" bIns="108700" anchor="t" anchorCtr="0">
            <a:spAutoFit/>
          </a:bodyPr>
          <a:lstStyle/>
          <a:p>
            <a:pPr marL="0" marR="0" lvl="0" indent="0" algn="ctr" rtl="0">
              <a:lnSpc>
                <a:spcPct val="100000"/>
              </a:lnSpc>
              <a:spcBef>
                <a:spcPts val="0"/>
              </a:spcBef>
              <a:spcAft>
                <a:spcPts val="0"/>
              </a:spcAft>
              <a:buClr>
                <a:schemeClr val="lt1"/>
              </a:buClr>
              <a:buSzPts val="1800"/>
              <a:buFont typeface="Arial"/>
              <a:buNone/>
            </a:pPr>
            <a:r>
              <a:rPr lang="en-US" sz="1800" b="0" i="0">
                <a:solidFill>
                  <a:schemeClr val="lt1"/>
                </a:solidFill>
                <a:latin typeface="Raleway"/>
                <a:ea typeface="Raleway"/>
                <a:cs typeface="Raleway"/>
                <a:sym typeface="Raleway"/>
              </a:rPr>
              <a:t>Refers to a good or service being offered by a company.</a:t>
            </a:r>
            <a:endParaRPr/>
          </a:p>
        </p:txBody>
      </p:sp>
      <p:sp>
        <p:nvSpPr>
          <p:cNvPr id="157" name="Google Shape;157;p55"/>
          <p:cNvSpPr/>
          <p:nvPr/>
        </p:nvSpPr>
        <p:spPr>
          <a:xfrm flipH="1">
            <a:off x="7277100" y="2967651"/>
            <a:ext cx="4914900" cy="1472928"/>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58" name="Google Shape;158;p55"/>
          <p:cNvSpPr txBox="1">
            <a:spLocks noGrp="1"/>
          </p:cNvSpPr>
          <p:nvPr>
            <p:ph type="body" idx="1"/>
          </p:nvPr>
        </p:nvSpPr>
        <p:spPr>
          <a:xfrm>
            <a:off x="7277100" y="2974136"/>
            <a:ext cx="4667249" cy="1466443"/>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55"/>
          <p:cNvSpPr/>
          <p:nvPr/>
        </p:nvSpPr>
        <p:spPr>
          <a:xfrm>
            <a:off x="548344" y="1141653"/>
            <a:ext cx="792000" cy="21410"/>
          </a:xfrm>
          <a:prstGeom prst="rect">
            <a:avLst/>
          </a:prstGeom>
          <a:solidFill>
            <a:srgbClr val="8CBF4B"/>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60" name="Google Shape;160;p55"/>
          <p:cNvSpPr txBox="1">
            <a:spLocks noGrp="1"/>
          </p:cNvSpPr>
          <p:nvPr>
            <p:ph type="body" idx="3"/>
          </p:nvPr>
        </p:nvSpPr>
        <p:spPr>
          <a:xfrm>
            <a:off x="464195" y="444299"/>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68754"/>
              </a:buClr>
              <a:buSzPts val="3600"/>
              <a:buNone/>
              <a:defRPr sz="3600" b="0" i="0">
                <a:solidFill>
                  <a:srgbClr val="568754"/>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55"/>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62" name="Google Shape;162;p55"/>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box - Solid Blue">
  <p:cSld name="Text box - Solid Blue">
    <p:spTree>
      <p:nvGrpSpPr>
        <p:cNvPr id="1" name="Shape 163"/>
        <p:cNvGrpSpPr/>
        <p:nvPr/>
      </p:nvGrpSpPr>
      <p:grpSpPr>
        <a:xfrm>
          <a:off x="0" y="0"/>
          <a:ext cx="0" cy="0"/>
          <a:chOff x="0" y="0"/>
          <a:chExt cx="0" cy="0"/>
        </a:xfrm>
      </p:grpSpPr>
      <p:sp>
        <p:nvSpPr>
          <p:cNvPr id="164" name="Google Shape;164;p56"/>
          <p:cNvSpPr/>
          <p:nvPr/>
        </p:nvSpPr>
        <p:spPr>
          <a:xfrm>
            <a:off x="241300" y="228600"/>
            <a:ext cx="11696700" cy="5695317"/>
          </a:xfrm>
          <a:prstGeom prst="rect">
            <a:avLst/>
          </a:prstGeom>
          <a:solidFill>
            <a:srgbClr val="568754"/>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65" name="Google Shape;165;p56"/>
          <p:cNvSpPr txBox="1">
            <a:spLocks noGrp="1"/>
          </p:cNvSpPr>
          <p:nvPr>
            <p:ph type="body" idx="1"/>
          </p:nvPr>
        </p:nvSpPr>
        <p:spPr>
          <a:xfrm>
            <a:off x="734714" y="1757011"/>
            <a:ext cx="10808102"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56"/>
          <p:cNvSpPr/>
          <p:nvPr/>
        </p:nvSpPr>
        <p:spPr>
          <a:xfrm>
            <a:off x="818862" y="1340326"/>
            <a:ext cx="792000" cy="21410"/>
          </a:xfrm>
          <a:prstGeom prst="rect">
            <a:avLst/>
          </a:prstGeom>
          <a:solidFill>
            <a:srgbClr val="F0985E"/>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67" name="Google Shape;167;p56"/>
          <p:cNvSpPr txBox="1">
            <a:spLocks noGrp="1"/>
          </p:cNvSpPr>
          <p:nvPr>
            <p:ph type="body" idx="2"/>
          </p:nvPr>
        </p:nvSpPr>
        <p:spPr>
          <a:xfrm>
            <a:off x="734714" y="642972"/>
            <a:ext cx="10808102"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56"/>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69" name="Google Shape;169;p56"/>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Raleway"/>
              <a:buNone/>
              <a:defRPr sz="4400" b="0" i="0" u="none" strike="noStrike" cap="none">
                <a:solidFill>
                  <a:schemeClr val="dk1"/>
                </a:solidFill>
                <a:latin typeface="Raleway"/>
                <a:ea typeface="Raleway"/>
                <a:cs typeface="Raleway"/>
                <a:sym typeface="Ralew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aleway"/>
                <a:ea typeface="Raleway"/>
                <a:cs typeface="Raleway"/>
                <a:sym typeface="Raleway"/>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aleway"/>
                <a:ea typeface="Raleway"/>
                <a:cs typeface="Raleway"/>
                <a:sym typeface="Raleway"/>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aleway"/>
                <a:ea typeface="Raleway"/>
                <a:cs typeface="Raleway"/>
                <a:sym typeface="Raleway"/>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A1A2"/>
                </a:solidFill>
                <a:latin typeface="Raleway"/>
                <a:ea typeface="Raleway"/>
                <a:cs typeface="Raleway"/>
                <a:sym typeface="Raleway"/>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A1A2"/>
                </a:solidFill>
                <a:latin typeface="Raleway"/>
                <a:ea typeface="Raleway"/>
                <a:cs typeface="Raleway"/>
                <a:sym typeface="Raleway"/>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A1A2"/>
                </a:solidFill>
                <a:latin typeface="Raleway"/>
                <a:ea typeface="Raleway"/>
                <a:cs typeface="Raleway"/>
                <a:sym typeface="Raleway"/>
              </a:defRPr>
            </a:lvl1pPr>
            <a:lvl2pPr marL="0" marR="0" lvl="1" indent="0" algn="r" rtl="0">
              <a:spcBef>
                <a:spcPts val="0"/>
              </a:spcBef>
              <a:buNone/>
              <a:defRPr sz="1200" b="0" i="0" u="none" strike="noStrike" cap="none">
                <a:solidFill>
                  <a:srgbClr val="88A1A2"/>
                </a:solidFill>
                <a:latin typeface="Raleway"/>
                <a:ea typeface="Raleway"/>
                <a:cs typeface="Raleway"/>
                <a:sym typeface="Raleway"/>
              </a:defRPr>
            </a:lvl2pPr>
            <a:lvl3pPr marL="0" marR="0" lvl="2" indent="0" algn="r" rtl="0">
              <a:spcBef>
                <a:spcPts val="0"/>
              </a:spcBef>
              <a:buNone/>
              <a:defRPr sz="1200" b="0" i="0" u="none" strike="noStrike" cap="none">
                <a:solidFill>
                  <a:srgbClr val="88A1A2"/>
                </a:solidFill>
                <a:latin typeface="Raleway"/>
                <a:ea typeface="Raleway"/>
                <a:cs typeface="Raleway"/>
                <a:sym typeface="Raleway"/>
              </a:defRPr>
            </a:lvl3pPr>
            <a:lvl4pPr marL="0" marR="0" lvl="3" indent="0" algn="r" rtl="0">
              <a:spcBef>
                <a:spcPts val="0"/>
              </a:spcBef>
              <a:buNone/>
              <a:defRPr sz="1200" b="0" i="0" u="none" strike="noStrike" cap="none">
                <a:solidFill>
                  <a:srgbClr val="88A1A2"/>
                </a:solidFill>
                <a:latin typeface="Raleway"/>
                <a:ea typeface="Raleway"/>
                <a:cs typeface="Raleway"/>
                <a:sym typeface="Raleway"/>
              </a:defRPr>
            </a:lvl4pPr>
            <a:lvl5pPr marL="0" marR="0" lvl="4" indent="0" algn="r" rtl="0">
              <a:spcBef>
                <a:spcPts val="0"/>
              </a:spcBef>
              <a:buNone/>
              <a:defRPr sz="1200" b="0" i="0" u="none" strike="noStrike" cap="none">
                <a:solidFill>
                  <a:srgbClr val="88A1A2"/>
                </a:solidFill>
                <a:latin typeface="Raleway"/>
                <a:ea typeface="Raleway"/>
                <a:cs typeface="Raleway"/>
                <a:sym typeface="Raleway"/>
              </a:defRPr>
            </a:lvl5pPr>
            <a:lvl6pPr marL="0" marR="0" lvl="5" indent="0" algn="r" rtl="0">
              <a:spcBef>
                <a:spcPts val="0"/>
              </a:spcBef>
              <a:buNone/>
              <a:defRPr sz="1200" b="0" i="0" u="none" strike="noStrike" cap="none">
                <a:solidFill>
                  <a:srgbClr val="88A1A2"/>
                </a:solidFill>
                <a:latin typeface="Raleway"/>
                <a:ea typeface="Raleway"/>
                <a:cs typeface="Raleway"/>
                <a:sym typeface="Raleway"/>
              </a:defRPr>
            </a:lvl6pPr>
            <a:lvl7pPr marL="0" marR="0" lvl="6" indent="0" algn="r" rtl="0">
              <a:spcBef>
                <a:spcPts val="0"/>
              </a:spcBef>
              <a:buNone/>
              <a:defRPr sz="1200" b="0" i="0" u="none" strike="noStrike" cap="none">
                <a:solidFill>
                  <a:srgbClr val="88A1A2"/>
                </a:solidFill>
                <a:latin typeface="Raleway"/>
                <a:ea typeface="Raleway"/>
                <a:cs typeface="Raleway"/>
                <a:sym typeface="Raleway"/>
              </a:defRPr>
            </a:lvl7pPr>
            <a:lvl8pPr marL="0" marR="0" lvl="7" indent="0" algn="r" rtl="0">
              <a:spcBef>
                <a:spcPts val="0"/>
              </a:spcBef>
              <a:buNone/>
              <a:defRPr sz="1200" b="0" i="0" u="none" strike="noStrike" cap="none">
                <a:solidFill>
                  <a:srgbClr val="88A1A2"/>
                </a:solidFill>
                <a:latin typeface="Raleway"/>
                <a:ea typeface="Raleway"/>
                <a:cs typeface="Raleway"/>
                <a:sym typeface="Raleway"/>
              </a:defRPr>
            </a:lvl8pPr>
            <a:lvl9pPr marL="0" marR="0" lvl="8" indent="0" algn="r" rtl="0">
              <a:spcBef>
                <a:spcPts val="0"/>
              </a:spcBef>
              <a:buNone/>
              <a:defRPr sz="1200" b="0" i="0" u="none" strike="noStrike" cap="none">
                <a:solidFill>
                  <a:srgbClr val="88A1A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hyperlink" Target="https://www.slowfood.com/" TargetMode="External"/><Relationship Id="rId4" Type="http://schemas.openxmlformats.org/officeDocument/2006/relationships/hyperlink" Target="https://www.youtube.com/watch?v=JvNG986_3RU"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hyperlink" Target="https://slowfood.com/filemanager/Education/ENG_manuale.pd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slowfood.com/filemanager/Education/ENG_manuale.pdf" TargetMode="External"/><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www.galwaycheese.ie/"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hyperlink" Target="https://www.cookitforward.eu/result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ailand.nl/"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9.jpg"/><Relationship Id="rId5" Type="http://schemas.openxmlformats.org/officeDocument/2006/relationships/hyperlink" Target="https://www.cookitforward.eu/results" TargetMode="Externa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hyperlink" Target="https://www.parador.es/es/paradores/parador-de-merida"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hyperlink" Target="https://www.cookitforward.eu/result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parador.es/es/paradores/parador-de-guadalupe"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hyperlink" Target="https://www.cookitforward.eu/results" TargetMode="Externa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hyperlink" Target="https://www.euribija.lt/"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s://www.cookitforward.eu/results"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hyperlink" Target="https://www.europanostra.org/wp-content/uploads/2020/05/20200509_EUROPE-DAY-MANIFESTO.pdf" TargetMode="Externa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cookitforward.eu/results"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hyperlink" Target="https://www.bordbia.ie/globalassets/bordbia2020/industry/insights/market-insights/2020_bord-bia-irish-foodservice-market-insights_final_web_fa2.pdf" TargetMode="External"/><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hyperlink" Target="https://ich.unesco.org/en/news/teaching-and-learning-with-living-heritage-lessons-learnt-from-unesco-eu-pilot-project-13277"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1826adare.ie/" TargetMode="External"/><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hyperlink" Target="https://www.youtube.com/watch?v=AdphdTz02yQ" TargetMode="External"/><Relationship Id="rId4" Type="http://schemas.openxmlformats.org/officeDocument/2006/relationships/image" Target="../media/image41.jpg"/></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S5AB9ljbHLI" TargetMode="External"/><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42.jpg"/></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hyperlink" Target="http://portal.unesco.org/en/ev.php-URL_ID=17716&amp;URL_DO=DO_TOPIC&amp;URL_SECTION=201.html" TargetMode="External"/><Relationship Id="rId7" Type="http://schemas.openxmlformats.org/officeDocument/2006/relationships/hyperlink" Target="https://ich.unesco.org/en/RL/art-of-neapolitan-pizzaiuolo-00722"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ich.unesco.org/en/RL/beer-culture-in-belgium-01062" TargetMode="External"/><Relationship Id="rId5" Type="http://schemas.openxmlformats.org/officeDocument/2006/relationships/hyperlink" Target="https://ich.unesco.org/en/RL/mediterranean-diet-00884" TargetMode="External"/><Relationship Id="rId4" Type="http://schemas.openxmlformats.org/officeDocument/2006/relationships/hyperlink" Target="https://ich.unesco.org/en/RL/gastronomic-meal-of-the-french-00437"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10.xml"/><Relationship Id="rId4" Type="http://schemas.openxmlformats.org/officeDocument/2006/relationships/hyperlink" Target="https://www.youtube.com/watch?v=Pwczn0C_JIY"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www.europanostra.org/wp-content/uploads/2018/09/Berlin-Call-Action-Eng.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europanostra.org/wp-content/uploads/2018/09/Berlin-Call-Action-Eng.pdf"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hyperlink" Target="https://webapi2016.eesc.europa.eu/v1/documents/eesc-2017-02234-00-00-ac-tra-en.docx/content" TargetMode="External"/><Relationship Id="rId4" Type="http://schemas.openxmlformats.org/officeDocument/2006/relationships/hyperlink" Target="https://www.eesc.europa.e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1" descr="Text, letter&#10;&#10;Description automatically generated"/>
          <p:cNvPicPr preferRelativeResize="0"/>
          <p:nvPr/>
        </p:nvPicPr>
        <p:blipFill rotWithShape="1">
          <a:blip r:embed="rId3">
            <a:alphaModFix/>
          </a:blip>
          <a:srcRect/>
          <a:stretch/>
        </p:blipFill>
        <p:spPr>
          <a:xfrm>
            <a:off x="498475" y="5583298"/>
            <a:ext cx="5081588" cy="1158747"/>
          </a:xfrm>
          <a:prstGeom prst="rect">
            <a:avLst/>
          </a:prstGeom>
          <a:noFill/>
          <a:ln>
            <a:noFill/>
          </a:ln>
        </p:spPr>
      </p:pic>
      <p:sp>
        <p:nvSpPr>
          <p:cNvPr id="310" name="Google Shape;310;p1"/>
          <p:cNvSpPr txBox="1"/>
          <p:nvPr/>
        </p:nvSpPr>
        <p:spPr>
          <a:xfrm>
            <a:off x="5924034" y="6023466"/>
            <a:ext cx="6172200"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0" i="0">
                <a:solidFill>
                  <a:srgbClr val="568754"/>
                </a:solidFill>
                <a:latin typeface="Arial"/>
                <a:ea typeface="Arial"/>
                <a:cs typeface="Arial"/>
                <a:sym typeface="Arial"/>
              </a:rPr>
              <a:t>©Cook It Forward - 2020-1-LT01-KA202-077975 </a:t>
            </a:r>
            <a:endParaRPr/>
          </a:p>
          <a:p>
            <a:pPr marL="0" marR="0" lvl="0" indent="0" algn="r" rtl="0">
              <a:spcBef>
                <a:spcPts val="0"/>
              </a:spcBef>
              <a:spcAft>
                <a:spcPts val="0"/>
              </a:spcAft>
              <a:buNone/>
            </a:pPr>
            <a:r>
              <a:rPr lang="en-US" sz="1200" b="0" i="0">
                <a:solidFill>
                  <a:srgbClr val="568754"/>
                </a:solidFill>
                <a:latin typeface="Arial"/>
                <a:ea typeface="Arial"/>
                <a:cs typeface="Arial"/>
                <a:sym typeface="Arial"/>
              </a:rPr>
              <a:t> Strategisch partnerschap Erasmus+ KA2 2020-2022</a:t>
            </a:r>
            <a:endParaRPr sz="1200">
              <a:solidFill>
                <a:srgbClr val="568754"/>
              </a:solidFill>
              <a:latin typeface="Calibri"/>
              <a:ea typeface="Calibri"/>
              <a:cs typeface="Calibri"/>
              <a:sym typeface="Calibri"/>
            </a:endParaRPr>
          </a:p>
        </p:txBody>
      </p:sp>
      <p:pic>
        <p:nvPicPr>
          <p:cNvPr id="311" name="Google Shape;311;p1" descr="Person holding a handful of tomatoes"/>
          <p:cNvPicPr preferRelativeResize="0">
            <a:picLocks noGrp="1"/>
          </p:cNvPicPr>
          <p:nvPr>
            <p:ph type="pic" idx="2"/>
          </p:nvPr>
        </p:nvPicPr>
        <p:blipFill rotWithShape="1">
          <a:blip r:embed="rId4">
            <a:alphaModFix/>
          </a:blip>
          <a:srcRect l="18980" r="18981"/>
          <a:stretch/>
        </p:blipFill>
        <p:spPr>
          <a:xfrm>
            <a:off x="-17475" y="0"/>
            <a:ext cx="5518100" cy="5459427"/>
          </a:xfrm>
          <a:prstGeom prst="rect">
            <a:avLst/>
          </a:prstGeom>
          <a:solidFill>
            <a:srgbClr val="A5A5A5"/>
          </a:solidFill>
          <a:ln>
            <a:noFill/>
          </a:ln>
        </p:spPr>
      </p:pic>
      <p:sp>
        <p:nvSpPr>
          <p:cNvPr id="312" name="Google Shape;312;p1"/>
          <p:cNvSpPr txBox="1"/>
          <p:nvPr/>
        </p:nvSpPr>
        <p:spPr>
          <a:xfrm>
            <a:off x="6339839" y="923747"/>
            <a:ext cx="5518113" cy="40318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lt1"/>
                </a:solidFill>
                <a:latin typeface="Raleway"/>
                <a:ea typeface="Raleway"/>
                <a:cs typeface="Raleway"/>
                <a:sym typeface="Raleway"/>
              </a:rPr>
              <a:t>MODULE 2</a:t>
            </a:r>
            <a:endParaRPr/>
          </a:p>
          <a:p>
            <a:pPr marL="0" marR="0" lvl="0" indent="0" algn="ctr" rtl="0">
              <a:spcBef>
                <a:spcPts val="0"/>
              </a:spcBef>
              <a:spcAft>
                <a:spcPts val="0"/>
              </a:spcAft>
              <a:buNone/>
            </a:pPr>
            <a:r>
              <a:rPr lang="en-US" sz="3600" b="1">
                <a:solidFill>
                  <a:schemeClr val="lt1"/>
                </a:solidFill>
                <a:latin typeface="Raleway"/>
                <a:ea typeface="Raleway"/>
                <a:cs typeface="Raleway"/>
                <a:sym typeface="Raleway"/>
              </a:rPr>
              <a:t>De waarde van culinair, cultureel erfgoed en het verankeren van een leercultuur</a:t>
            </a:r>
            <a:endParaRPr/>
          </a:p>
          <a:p>
            <a:pPr marL="0" marR="0" lvl="0" indent="0" algn="l" rtl="0">
              <a:lnSpc>
                <a:spcPct val="80000"/>
              </a:lnSpc>
              <a:spcBef>
                <a:spcPts val="0"/>
              </a:spcBef>
              <a:spcAft>
                <a:spcPts val="0"/>
              </a:spcAft>
              <a:buNone/>
            </a:pPr>
            <a:endParaRPr sz="8000" b="1">
              <a:solidFill>
                <a:schemeClr val="lt1"/>
              </a:solidFill>
              <a:latin typeface="Raleway"/>
              <a:ea typeface="Raleway"/>
              <a:cs typeface="Raleway"/>
              <a:sym typeface="Raleway"/>
            </a:endParaRPr>
          </a:p>
        </p:txBody>
      </p:sp>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0053" y="235213"/>
            <a:ext cx="2763097" cy="211746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10"/>
          <p:cNvSpPr txBox="1">
            <a:spLocks noGrp="1"/>
          </p:cNvSpPr>
          <p:nvPr>
            <p:ph type="body" idx="1"/>
          </p:nvPr>
        </p:nvSpPr>
        <p:spPr>
          <a:xfrm>
            <a:off x="377073" y="1673352"/>
            <a:ext cx="11481848" cy="452628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400"/>
              <a:buNone/>
            </a:pPr>
            <a:r>
              <a:rPr lang="en-US" sz="2200" b="1" dirty="0" err="1"/>
              <a:t>Immaterieel</a:t>
            </a:r>
            <a:r>
              <a:rPr lang="en-US" sz="2200" b="1" dirty="0"/>
              <a:t> </a:t>
            </a:r>
            <a:r>
              <a:rPr lang="en-US" sz="2200" b="1" dirty="0" err="1"/>
              <a:t>culinair</a:t>
            </a:r>
            <a:r>
              <a:rPr lang="en-US" sz="2200" b="1" dirty="0"/>
              <a:t> </a:t>
            </a:r>
            <a:r>
              <a:rPr lang="en-US" sz="2200" b="1" dirty="0" err="1"/>
              <a:t>erfgoed</a:t>
            </a:r>
            <a:r>
              <a:rPr lang="en-US" sz="2200" b="1" dirty="0"/>
              <a:t> </a:t>
            </a:r>
            <a:r>
              <a:rPr lang="en-US" sz="2200" dirty="0" err="1"/>
              <a:t>weerspiegelt</a:t>
            </a:r>
            <a:r>
              <a:rPr lang="en-US" sz="2200" dirty="0"/>
              <a:t> </a:t>
            </a:r>
            <a:r>
              <a:rPr lang="en-US" sz="2200" dirty="0" err="1"/>
              <a:t>onze</a:t>
            </a:r>
            <a:r>
              <a:rPr lang="en-US" sz="2200" dirty="0"/>
              <a:t> </a:t>
            </a:r>
            <a:r>
              <a:rPr lang="en-US" sz="2200" dirty="0" err="1"/>
              <a:t>gedeelde</a:t>
            </a:r>
            <a:r>
              <a:rPr lang="en-US" sz="2200" dirty="0"/>
              <a:t> </a:t>
            </a:r>
            <a:r>
              <a:rPr lang="en-US" sz="2200" dirty="0" err="1"/>
              <a:t>geschiedenis</a:t>
            </a:r>
            <a:r>
              <a:rPr lang="en-US" sz="2200" dirty="0"/>
              <a:t>, </a:t>
            </a:r>
            <a:r>
              <a:rPr lang="en-US" sz="2200" dirty="0" err="1"/>
              <a:t>ons</a:t>
            </a:r>
            <a:r>
              <a:rPr lang="en-US" sz="2200" dirty="0"/>
              <a:t> </a:t>
            </a:r>
            <a:r>
              <a:rPr lang="en-US" sz="2200" dirty="0" err="1"/>
              <a:t>geheugen</a:t>
            </a:r>
            <a:r>
              <a:rPr lang="en-US" sz="2200" dirty="0"/>
              <a:t> en </a:t>
            </a:r>
            <a:r>
              <a:rPr lang="en-US" sz="2200" dirty="0" err="1"/>
              <a:t>onze</a:t>
            </a:r>
            <a:r>
              <a:rPr lang="en-US" sz="2200" dirty="0"/>
              <a:t> </a:t>
            </a:r>
            <a:r>
              <a:rPr lang="en-US" sz="2200" dirty="0" err="1"/>
              <a:t>meervoudige</a:t>
            </a:r>
            <a:r>
              <a:rPr lang="en-US" sz="2200" dirty="0"/>
              <a:t> </a:t>
            </a:r>
            <a:r>
              <a:rPr lang="en-US" sz="2200" dirty="0" err="1"/>
              <a:t>identiteit</a:t>
            </a:r>
            <a:r>
              <a:rPr lang="en-US" sz="2200" dirty="0"/>
              <a:t>, </a:t>
            </a:r>
            <a:r>
              <a:rPr lang="en-US" sz="2200" dirty="0" err="1"/>
              <a:t>niet</a:t>
            </a:r>
            <a:r>
              <a:rPr lang="en-US" sz="2200" dirty="0"/>
              <a:t> </a:t>
            </a:r>
            <a:r>
              <a:rPr lang="en-US" sz="2200" dirty="0" err="1"/>
              <a:t>alleen</a:t>
            </a:r>
            <a:r>
              <a:rPr lang="en-US" sz="2200" dirty="0"/>
              <a:t> </a:t>
            </a:r>
            <a:r>
              <a:rPr lang="en-US" sz="2200" dirty="0" err="1"/>
              <a:t>lokaal</a:t>
            </a:r>
            <a:r>
              <a:rPr lang="en-US" sz="2200" dirty="0"/>
              <a:t>, </a:t>
            </a:r>
            <a:r>
              <a:rPr lang="en-US" sz="2200" dirty="0" err="1"/>
              <a:t>regionaal</a:t>
            </a:r>
            <a:r>
              <a:rPr lang="en-US" sz="2200" dirty="0"/>
              <a:t> en </a:t>
            </a:r>
            <a:r>
              <a:rPr lang="en-US" sz="2200" dirty="0" err="1"/>
              <a:t>nationaal</a:t>
            </a:r>
            <a:r>
              <a:rPr lang="en-US" sz="2200" dirty="0"/>
              <a:t>, maar </a:t>
            </a:r>
            <a:r>
              <a:rPr lang="en-US" sz="2200" dirty="0" err="1"/>
              <a:t>ook</a:t>
            </a:r>
            <a:r>
              <a:rPr lang="en-US" sz="2200" dirty="0"/>
              <a:t> </a:t>
            </a:r>
            <a:r>
              <a:rPr lang="en-US" sz="2200" dirty="0" err="1"/>
              <a:t>Europees</a:t>
            </a:r>
            <a:r>
              <a:rPr lang="en-US" sz="2200" dirty="0"/>
              <a:t>. </a:t>
            </a:r>
            <a:r>
              <a:rPr lang="en-US" sz="2200" dirty="0" err="1"/>
              <a:t>Doorgegeven</a:t>
            </a:r>
            <a:r>
              <a:rPr lang="en-US" sz="2200" dirty="0"/>
              <a:t> door </a:t>
            </a:r>
            <a:r>
              <a:rPr lang="en-US" sz="2200" dirty="0" err="1"/>
              <a:t>generaties</a:t>
            </a:r>
            <a:r>
              <a:rPr lang="en-US" sz="2200" dirty="0"/>
              <a:t> en </a:t>
            </a:r>
            <a:r>
              <a:rPr lang="en-US" sz="2200" dirty="0" err="1"/>
              <a:t>gemeenschappen</a:t>
            </a:r>
            <a:r>
              <a:rPr lang="en-US" sz="2200" dirty="0"/>
              <a:t>, </a:t>
            </a:r>
            <a:r>
              <a:rPr lang="en-US" sz="2200" dirty="0" err="1"/>
              <a:t>versterkt</a:t>
            </a:r>
            <a:r>
              <a:rPr lang="en-US" sz="2200" dirty="0"/>
              <a:t> het </a:t>
            </a:r>
            <a:r>
              <a:rPr lang="en-US" sz="2200" dirty="0" err="1"/>
              <a:t>een</a:t>
            </a:r>
            <a:r>
              <a:rPr lang="en-US" sz="2200" dirty="0"/>
              <a:t> </a:t>
            </a:r>
            <a:r>
              <a:rPr lang="en-US" sz="2200" dirty="0" err="1"/>
              <a:t>gevoel</a:t>
            </a:r>
            <a:r>
              <a:rPr lang="en-US" sz="2200" dirty="0"/>
              <a:t> </a:t>
            </a:r>
            <a:r>
              <a:rPr lang="en-US" sz="2200" dirty="0" err="1"/>
              <a:t>deel</a:t>
            </a:r>
            <a:r>
              <a:rPr lang="en-US" sz="2200" dirty="0"/>
              <a:t> </a:t>
            </a:r>
            <a:r>
              <a:rPr lang="en-US" sz="2200" dirty="0" err="1"/>
              <a:t>uit</a:t>
            </a:r>
            <a:r>
              <a:rPr lang="en-US" sz="2200" dirty="0"/>
              <a:t> </a:t>
            </a:r>
            <a:r>
              <a:rPr lang="en-US" sz="2200" dirty="0" err="1"/>
              <a:t>te</a:t>
            </a:r>
            <a:r>
              <a:rPr lang="en-US" sz="2200" dirty="0"/>
              <a:t> </a:t>
            </a:r>
            <a:r>
              <a:rPr lang="en-US" sz="2200" dirty="0" err="1"/>
              <a:t>maken</a:t>
            </a:r>
            <a:r>
              <a:rPr lang="en-US" sz="2200" dirty="0"/>
              <a:t> van </a:t>
            </a:r>
            <a:r>
              <a:rPr lang="en-US" sz="2200" dirty="0" err="1"/>
              <a:t>een</a:t>
            </a:r>
            <a:r>
              <a:rPr lang="en-US" sz="2200" dirty="0"/>
              <a:t> </a:t>
            </a:r>
            <a:r>
              <a:rPr lang="en-US" sz="2200" dirty="0" err="1"/>
              <a:t>grotere</a:t>
            </a:r>
            <a:r>
              <a:rPr lang="en-US" sz="2200" dirty="0"/>
              <a:t> </a:t>
            </a:r>
            <a:r>
              <a:rPr lang="en-US" sz="2200" dirty="0" err="1"/>
              <a:t>Europese</a:t>
            </a:r>
            <a:r>
              <a:rPr lang="en-US" sz="2200" dirty="0"/>
              <a:t> </a:t>
            </a:r>
            <a:r>
              <a:rPr lang="en-US" sz="2200" dirty="0" err="1"/>
              <a:t>familie</a:t>
            </a:r>
            <a:r>
              <a:rPr lang="en-US" sz="2200" dirty="0"/>
              <a:t> en </a:t>
            </a:r>
            <a:r>
              <a:rPr lang="en-US" sz="2200" dirty="0" err="1"/>
              <a:t>een</a:t>
            </a:r>
            <a:r>
              <a:rPr lang="en-US" sz="2200" dirty="0"/>
              <a:t> </a:t>
            </a:r>
            <a:r>
              <a:rPr lang="en-US" sz="2200" dirty="0" err="1"/>
              <a:t>gedeelde</a:t>
            </a:r>
            <a:r>
              <a:rPr lang="en-US" sz="2200" dirty="0"/>
              <a:t> </a:t>
            </a:r>
            <a:r>
              <a:rPr lang="en-US" sz="2200" dirty="0" err="1"/>
              <a:t>culturele</a:t>
            </a:r>
            <a:r>
              <a:rPr lang="en-US" sz="2200" dirty="0"/>
              <a:t> </a:t>
            </a:r>
            <a:r>
              <a:rPr lang="en-US" sz="2200" dirty="0" err="1"/>
              <a:t>identiteit</a:t>
            </a:r>
            <a:r>
              <a:rPr lang="en-US" sz="2200" dirty="0"/>
              <a:t> door: </a:t>
            </a:r>
            <a:endParaRPr sz="2200" dirty="0"/>
          </a:p>
          <a:p>
            <a:pPr marL="228600" lvl="0" indent="-228600" algn="l" rtl="0">
              <a:lnSpc>
                <a:spcPct val="100000"/>
              </a:lnSpc>
              <a:spcBef>
                <a:spcPts val="1000"/>
              </a:spcBef>
              <a:spcAft>
                <a:spcPts val="0"/>
              </a:spcAft>
              <a:buClr>
                <a:schemeClr val="lt1"/>
              </a:buClr>
              <a:buSzPts val="2400"/>
              <a:buNone/>
            </a:pPr>
            <a:r>
              <a:rPr lang="en-US" sz="2200" dirty="0"/>
              <a:t>- </a:t>
            </a:r>
            <a:r>
              <a:rPr lang="en-US" sz="2200" dirty="0" err="1"/>
              <a:t>Ons</a:t>
            </a:r>
            <a:r>
              <a:rPr lang="en-US" sz="2200" dirty="0"/>
              <a:t> </a:t>
            </a:r>
            <a:r>
              <a:rPr lang="en-US" sz="2200" dirty="0" err="1"/>
              <a:t>samenbrengen</a:t>
            </a:r>
            <a:r>
              <a:rPr lang="en-US" sz="2200" dirty="0"/>
              <a:t>, </a:t>
            </a:r>
            <a:r>
              <a:rPr lang="en-US" sz="2200" dirty="0" err="1"/>
              <a:t>ongeacht</a:t>
            </a:r>
            <a:r>
              <a:rPr lang="en-US" sz="2200" dirty="0"/>
              <a:t> </a:t>
            </a:r>
            <a:r>
              <a:rPr lang="en-US" sz="2200" dirty="0" err="1"/>
              <a:t>onze</a:t>
            </a:r>
            <a:r>
              <a:rPr lang="en-US" sz="2200" dirty="0"/>
              <a:t> </a:t>
            </a:r>
            <a:r>
              <a:rPr lang="en-US" sz="2200" dirty="0" err="1"/>
              <a:t>culturele</a:t>
            </a:r>
            <a:r>
              <a:rPr lang="en-US" sz="2200" dirty="0"/>
              <a:t>, </a:t>
            </a:r>
            <a:r>
              <a:rPr lang="en-US" sz="2200" dirty="0" err="1"/>
              <a:t>religieuze</a:t>
            </a:r>
            <a:r>
              <a:rPr lang="en-US" sz="2200" dirty="0"/>
              <a:t> of </a:t>
            </a:r>
            <a:r>
              <a:rPr lang="en-US" sz="2200" dirty="0" err="1"/>
              <a:t>etnische</a:t>
            </a:r>
            <a:r>
              <a:rPr lang="en-US" sz="2200" dirty="0"/>
              <a:t> </a:t>
            </a:r>
            <a:r>
              <a:rPr lang="en-US" sz="2200" dirty="0" err="1"/>
              <a:t>achtergrond</a:t>
            </a:r>
            <a:r>
              <a:rPr lang="en-US" sz="2200" dirty="0"/>
              <a:t>, over </a:t>
            </a:r>
            <a:r>
              <a:rPr lang="en-US" sz="2200" dirty="0" err="1"/>
              <a:t>nationale</a:t>
            </a:r>
            <a:r>
              <a:rPr lang="en-US" sz="2200" dirty="0"/>
              <a:t> en </a:t>
            </a:r>
            <a:r>
              <a:rPr lang="en-US" sz="2200" dirty="0" err="1"/>
              <a:t>taalkundige</a:t>
            </a:r>
            <a:r>
              <a:rPr lang="en-US" sz="2200" dirty="0"/>
              <a:t> </a:t>
            </a:r>
            <a:r>
              <a:rPr lang="en-US" sz="2200" dirty="0" err="1"/>
              <a:t>grenzen</a:t>
            </a:r>
            <a:r>
              <a:rPr lang="en-US" sz="2200" dirty="0"/>
              <a:t> </a:t>
            </a:r>
            <a:r>
              <a:rPr lang="en-US" sz="2200" dirty="0" err="1"/>
              <a:t>heen</a:t>
            </a:r>
            <a:r>
              <a:rPr lang="en-US" sz="2200" dirty="0"/>
              <a:t>, om zo </a:t>
            </a:r>
            <a:r>
              <a:rPr lang="en-US" sz="2200" dirty="0" err="1"/>
              <a:t>wederzijds</a:t>
            </a:r>
            <a:r>
              <a:rPr lang="en-US" sz="2200" dirty="0"/>
              <a:t> begrip </a:t>
            </a:r>
            <a:r>
              <a:rPr lang="en-US" sz="2200" dirty="0" err="1"/>
              <a:t>te</a:t>
            </a:r>
            <a:r>
              <a:rPr lang="en-US" sz="2200" dirty="0"/>
              <a:t> </a:t>
            </a:r>
            <a:r>
              <a:rPr lang="en-US" sz="2200" dirty="0" err="1"/>
              <a:t>kweken</a:t>
            </a:r>
            <a:r>
              <a:rPr lang="en-US" sz="2200" dirty="0"/>
              <a:t> en </a:t>
            </a:r>
            <a:r>
              <a:rPr lang="en-US" sz="2200" dirty="0" err="1"/>
              <a:t>een</a:t>
            </a:r>
            <a:r>
              <a:rPr lang="en-US" sz="2200" dirty="0"/>
              <a:t> </a:t>
            </a:r>
            <a:r>
              <a:rPr lang="en-US" sz="2200" dirty="0" err="1"/>
              <a:t>respectvol</a:t>
            </a:r>
            <a:r>
              <a:rPr lang="en-US" sz="2200" dirty="0"/>
              <a:t> </a:t>
            </a:r>
            <a:r>
              <a:rPr lang="en-US" sz="2200" dirty="0" err="1"/>
              <a:t>dialoog</a:t>
            </a:r>
            <a:r>
              <a:rPr lang="en-US" sz="2200" dirty="0"/>
              <a:t> </a:t>
            </a:r>
            <a:r>
              <a:rPr lang="en-US" sz="2200" dirty="0" err="1"/>
              <a:t>tussen</a:t>
            </a:r>
            <a:r>
              <a:rPr lang="en-US" sz="2200" dirty="0"/>
              <a:t> </a:t>
            </a:r>
            <a:r>
              <a:rPr lang="en-US" sz="2200" dirty="0" err="1"/>
              <a:t>mensen</a:t>
            </a:r>
            <a:r>
              <a:rPr lang="en-US" sz="2200" dirty="0"/>
              <a:t> tot stand </a:t>
            </a:r>
            <a:r>
              <a:rPr lang="en-US" sz="2200" dirty="0" err="1"/>
              <a:t>te</a:t>
            </a:r>
            <a:r>
              <a:rPr lang="en-US" sz="2200" dirty="0"/>
              <a:t> </a:t>
            </a:r>
            <a:r>
              <a:rPr lang="en-US" sz="2200" dirty="0" err="1"/>
              <a:t>brengen</a:t>
            </a:r>
            <a:r>
              <a:rPr lang="en-US" sz="2200" dirty="0"/>
              <a:t>.</a:t>
            </a:r>
            <a:endParaRPr sz="2200" dirty="0"/>
          </a:p>
          <a:p>
            <a:pPr marL="228600" lvl="0" indent="-228600" algn="l" rtl="0">
              <a:lnSpc>
                <a:spcPct val="100000"/>
              </a:lnSpc>
              <a:spcBef>
                <a:spcPts val="1000"/>
              </a:spcBef>
              <a:spcAft>
                <a:spcPts val="0"/>
              </a:spcAft>
              <a:buClr>
                <a:schemeClr val="lt1"/>
              </a:buClr>
              <a:buSzPts val="2400"/>
              <a:buNone/>
            </a:pPr>
            <a:r>
              <a:rPr lang="en-US" sz="2200" dirty="0"/>
              <a:t>- Het </a:t>
            </a:r>
            <a:r>
              <a:rPr lang="en-US" sz="2200" dirty="0" err="1"/>
              <a:t>verschaft</a:t>
            </a:r>
            <a:r>
              <a:rPr lang="en-US" sz="2200" dirty="0"/>
              <a:t> </a:t>
            </a:r>
            <a:r>
              <a:rPr lang="en-US" sz="2200" dirty="0" err="1"/>
              <a:t>ons</a:t>
            </a:r>
            <a:r>
              <a:rPr lang="en-US" sz="2200" dirty="0"/>
              <a:t> </a:t>
            </a:r>
            <a:r>
              <a:rPr lang="en-US" sz="2200" dirty="0" err="1"/>
              <a:t>een</a:t>
            </a:r>
            <a:r>
              <a:rPr lang="en-US" sz="2200" dirty="0"/>
              <a:t> </a:t>
            </a:r>
            <a:r>
              <a:rPr lang="en-US" sz="2200" dirty="0" err="1"/>
              <a:t>beter</a:t>
            </a:r>
            <a:r>
              <a:rPr lang="en-US" sz="2200" dirty="0"/>
              <a:t> </a:t>
            </a:r>
            <a:r>
              <a:rPr lang="en-US" sz="2200" dirty="0" err="1"/>
              <a:t>inzicht</a:t>
            </a:r>
            <a:r>
              <a:rPr lang="en-US" sz="2200" dirty="0"/>
              <a:t> in </a:t>
            </a:r>
            <a:r>
              <a:rPr lang="en-US" sz="2200" dirty="0" err="1"/>
              <a:t>eeuwenlange</a:t>
            </a:r>
            <a:r>
              <a:rPr lang="en-US" sz="2200" dirty="0"/>
              <a:t> </a:t>
            </a:r>
            <a:r>
              <a:rPr lang="en-US" sz="2200" dirty="0" err="1"/>
              <a:t>interculturele</a:t>
            </a:r>
            <a:r>
              <a:rPr lang="en-US" sz="2200" dirty="0"/>
              <a:t> </a:t>
            </a:r>
            <a:r>
              <a:rPr lang="en-US" sz="2200" dirty="0" err="1"/>
              <a:t>uitwisselingen</a:t>
            </a:r>
            <a:r>
              <a:rPr lang="en-US" sz="2200" dirty="0"/>
              <a:t> in Europa en </a:t>
            </a:r>
            <a:r>
              <a:rPr lang="en-US" sz="2200" dirty="0" err="1"/>
              <a:t>geeft</a:t>
            </a:r>
            <a:r>
              <a:rPr lang="en-US" sz="2200" dirty="0"/>
              <a:t> zo </a:t>
            </a:r>
            <a:r>
              <a:rPr lang="en-US" sz="2200" dirty="0" err="1"/>
              <a:t>een</a:t>
            </a:r>
            <a:r>
              <a:rPr lang="en-US" sz="2200" dirty="0"/>
              <a:t> </a:t>
            </a:r>
            <a:r>
              <a:rPr lang="en-US" sz="2200" dirty="0" err="1"/>
              <a:t>meerwaarde</a:t>
            </a:r>
            <a:r>
              <a:rPr lang="en-US" sz="2200" dirty="0"/>
              <a:t> aan het </a:t>
            </a:r>
            <a:r>
              <a:rPr lang="en-US" sz="2200" dirty="0" err="1"/>
              <a:t>plaatsgevoel</a:t>
            </a:r>
            <a:r>
              <a:rPr lang="en-US" sz="2200" dirty="0"/>
              <a:t>. </a:t>
            </a:r>
            <a:endParaRPr sz="2200" dirty="0"/>
          </a:p>
        </p:txBody>
      </p:sp>
      <p:sp>
        <p:nvSpPr>
          <p:cNvPr id="448" name="Google Shape;448;p10"/>
          <p:cNvSpPr txBox="1">
            <a:spLocks noGrp="1"/>
          </p:cNvSpPr>
          <p:nvPr>
            <p:ph type="body" idx="2"/>
          </p:nvPr>
        </p:nvSpPr>
        <p:spPr>
          <a:xfrm>
            <a:off x="452487" y="393192"/>
            <a:ext cx="10699422" cy="1014984"/>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10000"/>
              </a:lnSpc>
              <a:spcBef>
                <a:spcPts val="0"/>
              </a:spcBef>
              <a:spcAft>
                <a:spcPts val="0"/>
              </a:spcAft>
              <a:buClr>
                <a:schemeClr val="lt1"/>
              </a:buClr>
              <a:buSzPct val="100000"/>
              <a:buNone/>
            </a:pPr>
            <a:r>
              <a:rPr lang="en-US" dirty="0"/>
              <a:t>In het </a:t>
            </a:r>
            <a:r>
              <a:rPr lang="en-US" dirty="0" err="1"/>
              <a:t>kader</a:t>
            </a:r>
            <a:r>
              <a:rPr lang="en-US" dirty="0"/>
              <a:t> van Cook it Forward is </a:t>
            </a:r>
            <a:r>
              <a:rPr lang="en-US" dirty="0" err="1"/>
              <a:t>culinair</a:t>
            </a:r>
            <a:r>
              <a:rPr lang="en-US" dirty="0"/>
              <a:t> </a:t>
            </a:r>
            <a:r>
              <a:rPr lang="en-US" dirty="0" err="1"/>
              <a:t>erfgoed</a:t>
            </a:r>
            <a:r>
              <a:rPr lang="en-US" dirty="0"/>
              <a:t> </a:t>
            </a:r>
            <a:r>
              <a:rPr lang="en-US" dirty="0" err="1"/>
              <a:t>essentieel</a:t>
            </a:r>
            <a:r>
              <a:rPr lang="en-US" dirty="0"/>
              <a:t> </a:t>
            </a:r>
            <a:r>
              <a:rPr lang="en-US" dirty="0" err="1"/>
              <a:t>voor</a:t>
            </a:r>
            <a:r>
              <a:rPr lang="en-US" dirty="0"/>
              <a:t> </a:t>
            </a:r>
            <a:r>
              <a:rPr lang="en-US" dirty="0" err="1"/>
              <a:t>sociale</a:t>
            </a:r>
            <a:r>
              <a:rPr lang="en-US" dirty="0"/>
              <a:t> </a:t>
            </a:r>
            <a:r>
              <a:rPr lang="en-US" dirty="0" err="1"/>
              <a:t>cohesie</a:t>
            </a:r>
            <a:r>
              <a:rPr lang="en-US" dirty="0"/>
              <a:t> en </a:t>
            </a:r>
            <a:r>
              <a:rPr lang="en-US" dirty="0" err="1"/>
              <a:t>integratie</a:t>
            </a:r>
            <a:r>
              <a:rPr lang="en-US" dirty="0"/>
              <a:t>.</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11"/>
          <p:cNvSpPr txBox="1">
            <a:spLocks noGrp="1"/>
          </p:cNvSpPr>
          <p:nvPr>
            <p:ph type="body" idx="1"/>
          </p:nvPr>
        </p:nvSpPr>
        <p:spPr>
          <a:xfrm>
            <a:off x="405544" y="1397147"/>
            <a:ext cx="11213204" cy="5034985"/>
          </a:xfrm>
          <a:prstGeom prst="rect">
            <a:avLst/>
          </a:prstGeom>
          <a:noFill/>
          <a:ln>
            <a:noFill/>
          </a:ln>
        </p:spPr>
        <p:txBody>
          <a:bodyPr spcFirstLastPara="1" wrap="square" lIns="91425" tIns="45700" rIns="91425" bIns="45700" anchor="t" anchorCtr="0">
            <a:noAutofit/>
          </a:bodyPr>
          <a:lstStyle/>
          <a:p>
            <a:pPr marL="571500" lvl="0" indent="-342900" algn="l" rtl="0">
              <a:lnSpc>
                <a:spcPct val="100000"/>
              </a:lnSpc>
              <a:spcBef>
                <a:spcPts val="0"/>
              </a:spcBef>
              <a:spcAft>
                <a:spcPts val="0"/>
              </a:spcAft>
              <a:buClr>
                <a:schemeClr val="lt1"/>
              </a:buClr>
              <a:buSzPts val="2200"/>
              <a:buFont typeface="Arial"/>
              <a:buChar char="•"/>
            </a:pPr>
            <a:r>
              <a:rPr lang="en-US" sz="2200" dirty="0"/>
              <a:t>De </a:t>
            </a:r>
            <a:r>
              <a:rPr lang="en-US" sz="2200" dirty="0" err="1"/>
              <a:t>uitbraak</a:t>
            </a:r>
            <a:r>
              <a:rPr lang="en-US" sz="2200" dirty="0"/>
              <a:t> van COVID-19 is </a:t>
            </a:r>
            <a:r>
              <a:rPr lang="en-US" sz="2200" dirty="0" err="1"/>
              <a:t>bijzonder</a:t>
            </a:r>
            <a:r>
              <a:rPr lang="en-US" sz="2200" dirty="0"/>
              <a:t> </a:t>
            </a:r>
            <a:r>
              <a:rPr lang="en-US" sz="2200" dirty="0" err="1"/>
              <a:t>schadelijk</a:t>
            </a:r>
            <a:r>
              <a:rPr lang="en-US" sz="2200" dirty="0"/>
              <a:t> </a:t>
            </a:r>
            <a:r>
              <a:rPr lang="en-US" sz="2200" dirty="0" err="1"/>
              <a:t>geweest</a:t>
            </a:r>
            <a:r>
              <a:rPr lang="en-US" sz="2200" dirty="0"/>
              <a:t>, </a:t>
            </a:r>
            <a:r>
              <a:rPr lang="en-US" sz="2200" dirty="0" err="1"/>
              <a:t>vooral</a:t>
            </a:r>
            <a:r>
              <a:rPr lang="en-US" sz="2200" dirty="0"/>
              <a:t> in </a:t>
            </a:r>
            <a:r>
              <a:rPr lang="en-US" sz="2200" dirty="0" err="1"/>
              <a:t>plattelandsgebieden</a:t>
            </a:r>
            <a:r>
              <a:rPr lang="en-US" sz="2200" dirty="0"/>
              <a:t>. </a:t>
            </a:r>
            <a:r>
              <a:rPr lang="en-US" sz="2200" dirty="0" err="1"/>
              <a:t>Veel</a:t>
            </a:r>
            <a:r>
              <a:rPr lang="en-US" sz="2200" dirty="0"/>
              <a:t> </a:t>
            </a:r>
            <a:r>
              <a:rPr lang="en-US" sz="2200" dirty="0" err="1"/>
              <a:t>rituelen</a:t>
            </a:r>
            <a:r>
              <a:rPr lang="en-US" sz="2200" dirty="0"/>
              <a:t> en </a:t>
            </a:r>
            <a:r>
              <a:rPr lang="en-US" sz="2200" dirty="0" err="1"/>
              <a:t>festiviteiten</a:t>
            </a:r>
            <a:r>
              <a:rPr lang="en-US" sz="2200" dirty="0"/>
              <a:t> met </a:t>
            </a:r>
            <a:r>
              <a:rPr lang="en-US" sz="2200" dirty="0" err="1"/>
              <a:t>een</a:t>
            </a:r>
            <a:r>
              <a:rPr lang="en-US" sz="2200" dirty="0"/>
              <a:t> </a:t>
            </a:r>
            <a:r>
              <a:rPr lang="en-US" sz="2200" dirty="0" err="1"/>
              <a:t>grote</a:t>
            </a:r>
            <a:r>
              <a:rPr lang="en-US" sz="2200" dirty="0"/>
              <a:t> </a:t>
            </a:r>
            <a:r>
              <a:rPr lang="en-US" sz="2200" dirty="0" err="1"/>
              <a:t>culturele</a:t>
            </a:r>
            <a:r>
              <a:rPr lang="en-US" sz="2200" dirty="0"/>
              <a:t> </a:t>
            </a:r>
            <a:r>
              <a:rPr lang="en-US" sz="2200" dirty="0" err="1"/>
              <a:t>waarde</a:t>
            </a:r>
            <a:r>
              <a:rPr lang="en-US" sz="2200" dirty="0"/>
              <a:t> </a:t>
            </a:r>
            <a:r>
              <a:rPr lang="en-US" sz="2200" dirty="0" err="1"/>
              <a:t>zijn</a:t>
            </a:r>
            <a:r>
              <a:rPr lang="en-US" sz="2200" dirty="0"/>
              <a:t> </a:t>
            </a:r>
            <a:r>
              <a:rPr lang="en-US" sz="2200" dirty="0" err="1"/>
              <a:t>afgelast</a:t>
            </a:r>
            <a:r>
              <a:rPr lang="en-US" sz="2200" dirty="0"/>
              <a:t>, </a:t>
            </a:r>
            <a:r>
              <a:rPr lang="en-US" sz="2200" dirty="0" err="1"/>
              <a:t>waardoor</a:t>
            </a:r>
            <a:r>
              <a:rPr lang="en-US" sz="2200" dirty="0"/>
              <a:t> </a:t>
            </a:r>
            <a:r>
              <a:rPr lang="en-US" sz="2200" dirty="0" err="1"/>
              <a:t>gemeenschappen</a:t>
            </a:r>
            <a:r>
              <a:rPr lang="en-US" sz="2200" dirty="0"/>
              <a:t> </a:t>
            </a:r>
            <a:r>
              <a:rPr lang="en-US" sz="2200" dirty="0" err="1"/>
              <a:t>niet</a:t>
            </a:r>
            <a:r>
              <a:rPr lang="en-US" sz="2200" dirty="0"/>
              <a:t> </a:t>
            </a:r>
            <a:r>
              <a:rPr lang="en-US" sz="2200" dirty="0" err="1"/>
              <a:t>kunnen</a:t>
            </a:r>
            <a:r>
              <a:rPr lang="en-US" sz="2200" dirty="0"/>
              <a:t> </a:t>
            </a:r>
            <a:r>
              <a:rPr lang="en-US" sz="2200" dirty="0" err="1"/>
              <a:t>samenkomen</a:t>
            </a:r>
            <a:r>
              <a:rPr lang="en-US" sz="2200" dirty="0"/>
              <a:t> en de </a:t>
            </a:r>
            <a:r>
              <a:rPr lang="en-US" sz="2200" dirty="0" err="1"/>
              <a:t>overdracht</a:t>
            </a:r>
            <a:r>
              <a:rPr lang="en-US" sz="2200" dirty="0"/>
              <a:t> van </a:t>
            </a:r>
            <a:r>
              <a:rPr lang="en-US" sz="2200" dirty="0" err="1"/>
              <a:t>kennis</a:t>
            </a:r>
            <a:r>
              <a:rPr lang="en-US" sz="2200" dirty="0"/>
              <a:t>, </a:t>
            </a:r>
            <a:r>
              <a:rPr lang="en-US" sz="2200" dirty="0" err="1"/>
              <a:t>waarden</a:t>
            </a:r>
            <a:r>
              <a:rPr lang="en-US" sz="2200" dirty="0"/>
              <a:t> </a:t>
            </a:r>
            <a:r>
              <a:rPr lang="en-US" sz="2200" dirty="0" err="1"/>
              <a:t>en</a:t>
            </a:r>
            <a:r>
              <a:rPr lang="en-US" sz="2200" dirty="0"/>
              <a:t> het </a:t>
            </a:r>
            <a:r>
              <a:rPr lang="en-US" sz="2200" dirty="0" err="1"/>
              <a:t>intergenerationele</a:t>
            </a:r>
            <a:r>
              <a:rPr lang="en-US" sz="2200" dirty="0"/>
              <a:t> en </a:t>
            </a:r>
            <a:r>
              <a:rPr lang="en-US" sz="2200" dirty="0" err="1"/>
              <a:t>interculturele</a:t>
            </a:r>
            <a:r>
              <a:rPr lang="en-US" sz="2200" dirty="0"/>
              <a:t> </a:t>
            </a:r>
            <a:r>
              <a:rPr lang="en-US" sz="2200" dirty="0" err="1"/>
              <a:t>dialoog</a:t>
            </a:r>
            <a:r>
              <a:rPr lang="en-US" sz="2200" dirty="0"/>
              <a:t> in </a:t>
            </a:r>
            <a:r>
              <a:rPr lang="en-US" sz="2200" dirty="0" err="1"/>
              <a:t>gevaar</a:t>
            </a:r>
            <a:r>
              <a:rPr lang="en-US" sz="2200" dirty="0"/>
              <a:t> </a:t>
            </a:r>
            <a:r>
              <a:rPr lang="en-US" sz="2200" dirty="0" err="1"/>
              <a:t>komt</a:t>
            </a:r>
            <a:r>
              <a:rPr lang="en-US" sz="2200" dirty="0"/>
              <a:t>. Het </a:t>
            </a:r>
            <a:r>
              <a:rPr lang="en-US" sz="2200" dirty="0" err="1"/>
              <a:t>isolement</a:t>
            </a:r>
            <a:r>
              <a:rPr lang="en-US" sz="2200" dirty="0"/>
              <a:t> </a:t>
            </a:r>
            <a:r>
              <a:rPr lang="en-US" sz="2200" dirty="0" err="1"/>
              <a:t>heeft</a:t>
            </a:r>
            <a:r>
              <a:rPr lang="en-US" sz="2200" dirty="0"/>
              <a:t> </a:t>
            </a:r>
            <a:r>
              <a:rPr lang="en-US" sz="2200" dirty="0" err="1"/>
              <a:t>een</a:t>
            </a:r>
            <a:r>
              <a:rPr lang="en-US" sz="2200" dirty="0"/>
              <a:t> </a:t>
            </a:r>
            <a:r>
              <a:rPr lang="en-US" sz="2200" dirty="0" err="1"/>
              <a:t>negatieve</a:t>
            </a:r>
            <a:r>
              <a:rPr lang="en-US" sz="2200" dirty="0"/>
              <a:t> </a:t>
            </a:r>
            <a:r>
              <a:rPr lang="en-US" sz="2200" dirty="0" err="1"/>
              <a:t>invloed</a:t>
            </a:r>
            <a:r>
              <a:rPr lang="en-US" sz="2200" dirty="0"/>
              <a:t> op het </a:t>
            </a:r>
            <a:r>
              <a:rPr lang="en-US" sz="2200" dirty="0" err="1"/>
              <a:t>welzijn</a:t>
            </a:r>
            <a:r>
              <a:rPr lang="en-US" sz="2200" dirty="0"/>
              <a:t> en de </a:t>
            </a:r>
            <a:r>
              <a:rPr lang="en-US" sz="2200" dirty="0" err="1"/>
              <a:t>geestelijke</a:t>
            </a:r>
            <a:r>
              <a:rPr lang="en-US" sz="2200" dirty="0"/>
              <a:t> </a:t>
            </a:r>
            <a:r>
              <a:rPr lang="en-US" sz="2200" dirty="0" err="1"/>
              <a:t>gezondheid</a:t>
            </a:r>
            <a:r>
              <a:rPr lang="en-US" sz="2200" dirty="0"/>
              <a:t> van de </a:t>
            </a:r>
            <a:r>
              <a:rPr lang="en-US" sz="2200" dirty="0" err="1"/>
              <a:t>mensen</a:t>
            </a:r>
            <a:r>
              <a:rPr lang="en-US" sz="2200" dirty="0"/>
              <a:t>, </a:t>
            </a:r>
            <a:r>
              <a:rPr lang="en-US" sz="2200" dirty="0" err="1"/>
              <a:t>waaruit</a:t>
            </a:r>
            <a:r>
              <a:rPr lang="en-US" sz="2200" dirty="0"/>
              <a:t> </a:t>
            </a:r>
            <a:r>
              <a:rPr lang="en-US" sz="2200" dirty="0" err="1"/>
              <a:t>blijkt</a:t>
            </a:r>
            <a:r>
              <a:rPr lang="en-US" sz="2200" dirty="0"/>
              <a:t> hoe </a:t>
            </a:r>
            <a:r>
              <a:rPr lang="en-US" sz="2200" dirty="0" err="1"/>
              <a:t>belangrijk</a:t>
            </a:r>
            <a:r>
              <a:rPr lang="en-US" sz="2200" dirty="0"/>
              <a:t> </a:t>
            </a:r>
            <a:r>
              <a:rPr lang="en-US" sz="2200" dirty="0" err="1"/>
              <a:t>interactie</a:t>
            </a:r>
            <a:r>
              <a:rPr lang="en-US" sz="2200" dirty="0"/>
              <a:t> </a:t>
            </a:r>
            <a:r>
              <a:rPr lang="en-US" sz="2200" dirty="0" err="1"/>
              <a:t>tussen</a:t>
            </a:r>
            <a:r>
              <a:rPr lang="en-US" sz="2200" dirty="0"/>
              <a:t> </a:t>
            </a:r>
            <a:r>
              <a:rPr lang="en-US" sz="2200" dirty="0" err="1"/>
              <a:t>mensen</a:t>
            </a:r>
            <a:r>
              <a:rPr lang="en-US" sz="2200" dirty="0"/>
              <a:t> </a:t>
            </a:r>
            <a:r>
              <a:rPr lang="en-US" sz="2200" dirty="0" err="1"/>
              <a:t>onderling</a:t>
            </a:r>
            <a:r>
              <a:rPr lang="en-US" sz="2200" dirty="0"/>
              <a:t> en met </a:t>
            </a:r>
            <a:r>
              <a:rPr lang="en-US" sz="2200" dirty="0" err="1"/>
              <a:t>plaatsen</a:t>
            </a:r>
            <a:r>
              <a:rPr lang="en-US" sz="2200" dirty="0"/>
              <a:t> en </a:t>
            </a:r>
            <a:r>
              <a:rPr lang="en-US" sz="2200" dirty="0" err="1"/>
              <a:t>elementen</a:t>
            </a:r>
            <a:r>
              <a:rPr lang="en-US" sz="2200" dirty="0"/>
              <a:t> van </a:t>
            </a:r>
            <a:r>
              <a:rPr lang="en-US" sz="2200" dirty="0" err="1"/>
              <a:t>betekenis</a:t>
            </a:r>
            <a:r>
              <a:rPr lang="en-US" sz="2200" dirty="0"/>
              <a:t> is. </a:t>
            </a:r>
            <a:endParaRPr dirty="0"/>
          </a:p>
          <a:p>
            <a:pPr marL="571500" lvl="0" indent="-342900" algn="l" rtl="0">
              <a:lnSpc>
                <a:spcPct val="100000"/>
              </a:lnSpc>
              <a:spcBef>
                <a:spcPts val="1000"/>
              </a:spcBef>
              <a:spcAft>
                <a:spcPts val="0"/>
              </a:spcAft>
              <a:buClr>
                <a:schemeClr val="lt1"/>
              </a:buClr>
              <a:buSzPts val="2200"/>
              <a:buFont typeface="Arial"/>
              <a:buChar char="•"/>
            </a:pPr>
            <a:r>
              <a:rPr lang="en-US" sz="2200" dirty="0" err="1"/>
              <a:t>culinair</a:t>
            </a:r>
            <a:r>
              <a:rPr lang="en-US" sz="2200" dirty="0"/>
              <a:t> </a:t>
            </a:r>
            <a:r>
              <a:rPr lang="en-US" sz="2200" dirty="0" err="1"/>
              <a:t>erfgoed</a:t>
            </a:r>
            <a:r>
              <a:rPr lang="en-US" sz="2200" dirty="0"/>
              <a:t> </a:t>
            </a:r>
            <a:r>
              <a:rPr lang="en-US" sz="2200" dirty="0" err="1"/>
              <a:t>kan</a:t>
            </a:r>
            <a:r>
              <a:rPr lang="en-US" sz="2200" dirty="0"/>
              <a:t> </a:t>
            </a:r>
            <a:r>
              <a:rPr lang="en-US" sz="2200" dirty="0" err="1"/>
              <a:t>een</a:t>
            </a:r>
            <a:r>
              <a:rPr lang="en-US" sz="2200" dirty="0"/>
              <a:t> </a:t>
            </a:r>
            <a:r>
              <a:rPr lang="en-US" sz="2200" dirty="0" err="1"/>
              <a:t>bindende</a:t>
            </a:r>
            <a:r>
              <a:rPr lang="en-US" sz="2200" dirty="0"/>
              <a:t> </a:t>
            </a:r>
            <a:r>
              <a:rPr lang="en-US" sz="2200" dirty="0" err="1"/>
              <a:t>kracht</a:t>
            </a:r>
            <a:r>
              <a:rPr lang="en-US" sz="2200" dirty="0"/>
              <a:t> </a:t>
            </a:r>
            <a:r>
              <a:rPr lang="en-US" sz="2200" dirty="0" err="1"/>
              <a:t>zijn</a:t>
            </a:r>
            <a:r>
              <a:rPr lang="en-US" sz="2200" dirty="0"/>
              <a:t> </a:t>
            </a:r>
            <a:r>
              <a:rPr lang="en-US" sz="2200" dirty="0" err="1"/>
              <a:t>voor</a:t>
            </a:r>
            <a:r>
              <a:rPr lang="en-US" sz="2200" dirty="0"/>
              <a:t> de </a:t>
            </a:r>
            <a:r>
              <a:rPr lang="en-US" sz="2200" dirty="0" err="1"/>
              <a:t>toekomst</a:t>
            </a:r>
            <a:r>
              <a:rPr lang="en-US" sz="2200" dirty="0"/>
              <a:t> van Europa en </a:t>
            </a:r>
            <a:r>
              <a:rPr lang="en-US" sz="2200" dirty="0" err="1"/>
              <a:t>zijn</a:t>
            </a:r>
            <a:r>
              <a:rPr lang="en-US" sz="2200" dirty="0"/>
              <a:t> burgers door de </a:t>
            </a:r>
            <a:r>
              <a:rPr lang="en-US" sz="2200" dirty="0" err="1"/>
              <a:t>sociale</a:t>
            </a:r>
            <a:r>
              <a:rPr lang="en-US" sz="2200" dirty="0"/>
              <a:t> </a:t>
            </a:r>
            <a:r>
              <a:rPr lang="en-US" sz="2200" dirty="0" err="1"/>
              <a:t>cohesie</a:t>
            </a:r>
            <a:r>
              <a:rPr lang="en-US" sz="2200" dirty="0"/>
              <a:t> in </a:t>
            </a:r>
            <a:r>
              <a:rPr lang="en-US" sz="2200" dirty="0" err="1"/>
              <a:t>gemeenschappen</a:t>
            </a:r>
            <a:r>
              <a:rPr lang="en-US" sz="2200" dirty="0"/>
              <a:t> </a:t>
            </a:r>
            <a:r>
              <a:rPr lang="en-US" sz="2200" dirty="0" err="1"/>
              <a:t>te</a:t>
            </a:r>
            <a:r>
              <a:rPr lang="en-US" sz="2200" dirty="0"/>
              <a:t> </a:t>
            </a:r>
            <a:r>
              <a:rPr lang="en-US" sz="2200" dirty="0" err="1"/>
              <a:t>helpen</a:t>
            </a:r>
            <a:r>
              <a:rPr lang="en-US" sz="2200" dirty="0"/>
              <a:t> </a:t>
            </a:r>
            <a:r>
              <a:rPr lang="en-US" sz="2200" dirty="0" err="1"/>
              <a:t>versterken</a:t>
            </a:r>
            <a:r>
              <a:rPr lang="en-US" sz="2200" dirty="0"/>
              <a:t>, </a:t>
            </a:r>
            <a:r>
              <a:rPr lang="en-US" sz="2200" dirty="0" err="1"/>
              <a:t>een</a:t>
            </a:r>
            <a:r>
              <a:rPr lang="en-US" sz="2200" dirty="0"/>
              <a:t> </a:t>
            </a:r>
            <a:r>
              <a:rPr lang="en-US" sz="2200" dirty="0" err="1"/>
              <a:t>kader</a:t>
            </a:r>
            <a:r>
              <a:rPr lang="en-US" sz="2200" dirty="0"/>
              <a:t> </a:t>
            </a:r>
            <a:r>
              <a:rPr lang="en-US" sz="2200" dirty="0" err="1"/>
              <a:t>voor</a:t>
            </a:r>
            <a:r>
              <a:rPr lang="en-US" sz="2200" dirty="0"/>
              <a:t> </a:t>
            </a:r>
            <a:r>
              <a:rPr lang="en-US" sz="2200" dirty="0" err="1"/>
              <a:t>participatie</a:t>
            </a:r>
            <a:r>
              <a:rPr lang="en-US" sz="2200" dirty="0"/>
              <a:t> en </a:t>
            </a:r>
            <a:r>
              <a:rPr lang="en-US" sz="2200" dirty="0" err="1"/>
              <a:t>betrokkenheid</a:t>
            </a:r>
            <a:r>
              <a:rPr lang="en-US" sz="2200" dirty="0"/>
              <a:t> </a:t>
            </a:r>
            <a:r>
              <a:rPr lang="en-US" sz="2200" dirty="0" err="1"/>
              <a:t>te</a:t>
            </a:r>
            <a:r>
              <a:rPr lang="en-US" sz="2200" dirty="0"/>
              <a:t> </a:t>
            </a:r>
            <a:r>
              <a:rPr lang="en-US" sz="2200" dirty="0" err="1"/>
              <a:t>bieden</a:t>
            </a:r>
            <a:r>
              <a:rPr lang="en-US" sz="2200" dirty="0"/>
              <a:t> en </a:t>
            </a:r>
            <a:r>
              <a:rPr lang="en-US" sz="2200" dirty="0" err="1"/>
              <a:t>solidariteit</a:t>
            </a:r>
            <a:r>
              <a:rPr lang="en-US" sz="2200" dirty="0"/>
              <a:t> en </a:t>
            </a:r>
            <a:r>
              <a:rPr lang="en-US" sz="2200" dirty="0" err="1"/>
              <a:t>integratie</a:t>
            </a:r>
            <a:r>
              <a:rPr lang="en-US" sz="2200" dirty="0"/>
              <a:t> van </a:t>
            </a:r>
            <a:r>
              <a:rPr lang="en-US" sz="2200" dirty="0" err="1"/>
              <a:t>nieuwe</a:t>
            </a:r>
            <a:r>
              <a:rPr lang="en-US" sz="2200" dirty="0"/>
              <a:t> </a:t>
            </a:r>
            <a:r>
              <a:rPr lang="en-US" sz="2200" dirty="0" err="1"/>
              <a:t>inwoners</a:t>
            </a:r>
            <a:r>
              <a:rPr lang="en-US" sz="2200" dirty="0"/>
              <a:t> in Europa </a:t>
            </a:r>
            <a:r>
              <a:rPr lang="en-US" sz="2200" dirty="0" err="1"/>
              <a:t>te</a:t>
            </a:r>
            <a:r>
              <a:rPr lang="en-US" sz="2200" dirty="0"/>
              <a:t> </a:t>
            </a:r>
            <a:r>
              <a:rPr lang="en-US" sz="2200" dirty="0" err="1"/>
              <a:t>bevorderen</a:t>
            </a:r>
            <a:r>
              <a:rPr lang="en-US" sz="2200" dirty="0"/>
              <a:t>.</a:t>
            </a:r>
            <a:endParaRPr sz="2200" dirty="0"/>
          </a:p>
        </p:txBody>
      </p:sp>
      <p:sp>
        <p:nvSpPr>
          <p:cNvPr id="454" name="Google Shape;454;p11"/>
          <p:cNvSpPr txBox="1">
            <a:spLocks noGrp="1"/>
          </p:cNvSpPr>
          <p:nvPr>
            <p:ph type="body" idx="2"/>
          </p:nvPr>
        </p:nvSpPr>
        <p:spPr>
          <a:xfrm>
            <a:off x="716437" y="382163"/>
            <a:ext cx="10225160" cy="1014984"/>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10000"/>
              </a:lnSpc>
              <a:spcBef>
                <a:spcPts val="0"/>
              </a:spcBef>
              <a:spcAft>
                <a:spcPts val="0"/>
              </a:spcAft>
              <a:buClr>
                <a:schemeClr val="lt1"/>
              </a:buClr>
              <a:buSzPct val="100000"/>
              <a:buNone/>
            </a:pPr>
            <a:r>
              <a:rPr lang="en-US" dirty="0"/>
              <a:t>In het </a:t>
            </a:r>
            <a:r>
              <a:rPr lang="en-US" dirty="0" err="1"/>
              <a:t>kader</a:t>
            </a:r>
            <a:r>
              <a:rPr lang="en-US" dirty="0"/>
              <a:t> van Cook it Forward is </a:t>
            </a:r>
            <a:r>
              <a:rPr lang="en-US" dirty="0" err="1"/>
              <a:t>culinair</a:t>
            </a:r>
            <a:r>
              <a:rPr lang="en-US" dirty="0"/>
              <a:t> </a:t>
            </a:r>
            <a:r>
              <a:rPr lang="en-US" dirty="0" err="1"/>
              <a:t>erfgoed</a:t>
            </a:r>
            <a:r>
              <a:rPr lang="en-US" dirty="0"/>
              <a:t> </a:t>
            </a:r>
            <a:r>
              <a:rPr lang="en-US" dirty="0" err="1"/>
              <a:t>essentieel</a:t>
            </a:r>
            <a:r>
              <a:rPr lang="en-US" dirty="0"/>
              <a:t> </a:t>
            </a:r>
            <a:r>
              <a:rPr lang="en-US" dirty="0" err="1"/>
              <a:t>voor</a:t>
            </a:r>
            <a:r>
              <a:rPr lang="en-US" dirty="0"/>
              <a:t> </a:t>
            </a:r>
            <a:r>
              <a:rPr lang="en-US" dirty="0" err="1"/>
              <a:t>sociale</a:t>
            </a:r>
            <a:r>
              <a:rPr lang="en-US" dirty="0"/>
              <a:t> </a:t>
            </a:r>
            <a:r>
              <a:rPr lang="en-US" dirty="0" err="1"/>
              <a:t>cohesie</a:t>
            </a:r>
            <a:r>
              <a:rPr lang="en-US" dirty="0"/>
              <a:t> en </a:t>
            </a:r>
            <a:r>
              <a:rPr lang="en-US" dirty="0" err="1"/>
              <a:t>integratie</a:t>
            </a:r>
            <a:r>
              <a:rPr lang="en-US" dirty="0"/>
              <a:t>.</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p12" title="Preserve Biodiversity, Preserve the Planet"/>
          <p:cNvPicPr preferRelativeResize="0"/>
          <p:nvPr/>
        </p:nvPicPr>
        <p:blipFill rotWithShape="1">
          <a:blip r:embed="rId3">
            <a:alphaModFix/>
          </a:blip>
          <a:srcRect/>
          <a:stretch/>
        </p:blipFill>
        <p:spPr>
          <a:xfrm>
            <a:off x="1600200" y="1338346"/>
            <a:ext cx="6374364" cy="3601516"/>
          </a:xfrm>
          <a:prstGeom prst="rect">
            <a:avLst/>
          </a:prstGeom>
          <a:noFill/>
          <a:ln>
            <a:noFill/>
          </a:ln>
        </p:spPr>
      </p:pic>
      <p:sp>
        <p:nvSpPr>
          <p:cNvPr id="460" name="Google Shape;460;p12"/>
          <p:cNvSpPr txBox="1"/>
          <p:nvPr/>
        </p:nvSpPr>
        <p:spPr>
          <a:xfrm>
            <a:off x="859536" y="6062472"/>
            <a:ext cx="523646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Behoud van biodiversiteit, behoud van de planeet - YouTube</a:t>
            </a:r>
            <a:endParaRPr sz="1800">
              <a:solidFill>
                <a:schemeClr val="dk1"/>
              </a:solidFill>
              <a:latin typeface="Calibri"/>
              <a:ea typeface="Calibri"/>
              <a:cs typeface="Calibri"/>
              <a:sym typeface="Calibri"/>
            </a:endParaRPr>
          </a:p>
        </p:txBody>
      </p:sp>
      <p:sp>
        <p:nvSpPr>
          <p:cNvPr id="461" name="Google Shape;461;p12"/>
          <p:cNvSpPr txBox="1"/>
          <p:nvPr/>
        </p:nvSpPr>
        <p:spPr>
          <a:xfrm>
            <a:off x="8177048" y="1338346"/>
            <a:ext cx="3838168" cy="47089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dirty="0" err="1">
                <a:solidFill>
                  <a:srgbClr val="085156"/>
                </a:solidFill>
                <a:latin typeface="Raleway"/>
                <a:ea typeface="Raleway"/>
                <a:cs typeface="Raleway"/>
                <a:sym typeface="Raleway"/>
              </a:rPr>
              <a:t>Deze</a:t>
            </a:r>
            <a:r>
              <a:rPr lang="en-US" sz="2000" b="0" i="0" dirty="0">
                <a:solidFill>
                  <a:srgbClr val="085156"/>
                </a:solidFill>
                <a:latin typeface="Raleway"/>
                <a:ea typeface="Raleway"/>
                <a:cs typeface="Raleway"/>
                <a:sym typeface="Raleway"/>
              </a:rPr>
              <a:t> </a:t>
            </a:r>
            <a:r>
              <a:rPr lang="en-US" sz="2000" dirty="0" err="1">
                <a:solidFill>
                  <a:srgbClr val="085156"/>
                </a:solidFill>
                <a:latin typeface="Raleway"/>
                <a:ea typeface="Raleway"/>
                <a:cs typeface="Raleway"/>
                <a:sym typeface="Raleway"/>
              </a:rPr>
              <a:t>korte</a:t>
            </a:r>
            <a:r>
              <a:rPr lang="en-US" sz="2000" dirty="0">
                <a:solidFill>
                  <a:srgbClr val="085156"/>
                </a:solidFill>
                <a:latin typeface="Raleway"/>
                <a:ea typeface="Raleway"/>
                <a:cs typeface="Raleway"/>
                <a:sym typeface="Raleway"/>
              </a:rPr>
              <a:t> video </a:t>
            </a:r>
            <a:r>
              <a:rPr lang="en-US" sz="2000" dirty="0" err="1">
                <a:solidFill>
                  <a:srgbClr val="085156"/>
                </a:solidFill>
                <a:latin typeface="Raleway"/>
                <a:ea typeface="Raleway"/>
                <a:cs typeface="Raleway"/>
                <a:sym typeface="Raleway"/>
              </a:rPr>
              <a:t>legt</a:t>
            </a:r>
            <a:r>
              <a:rPr lang="en-US" sz="2000" dirty="0">
                <a:solidFill>
                  <a:srgbClr val="085156"/>
                </a:solidFill>
                <a:latin typeface="Raleway"/>
                <a:ea typeface="Raleway"/>
                <a:cs typeface="Raleway"/>
                <a:sym typeface="Raleway"/>
              </a:rPr>
              <a:t> </a:t>
            </a:r>
            <a:r>
              <a:rPr lang="en-US" sz="2000" dirty="0" err="1">
                <a:solidFill>
                  <a:srgbClr val="085156"/>
                </a:solidFill>
                <a:latin typeface="Raleway"/>
                <a:ea typeface="Raleway"/>
                <a:cs typeface="Raleway"/>
                <a:sym typeface="Raleway"/>
              </a:rPr>
              <a:t>uit</a:t>
            </a:r>
            <a:r>
              <a:rPr lang="en-US" sz="2000" dirty="0">
                <a:solidFill>
                  <a:srgbClr val="085156"/>
                </a:solidFill>
                <a:latin typeface="Raleway"/>
                <a:ea typeface="Raleway"/>
                <a:cs typeface="Raleway"/>
                <a:sym typeface="Raleway"/>
              </a:rPr>
              <a:t> </a:t>
            </a:r>
            <a:r>
              <a:rPr lang="en-US" sz="2000" b="0" i="0" dirty="0" err="1">
                <a:solidFill>
                  <a:srgbClr val="085156"/>
                </a:solidFill>
                <a:latin typeface="Raleway"/>
                <a:ea typeface="Raleway"/>
                <a:cs typeface="Raleway"/>
                <a:sym typeface="Raleway"/>
              </a:rPr>
              <a:t>waarom</a:t>
            </a:r>
            <a:r>
              <a:rPr lang="en-US" sz="2000" b="0" i="0" dirty="0">
                <a:solidFill>
                  <a:srgbClr val="085156"/>
                </a:solidFill>
                <a:latin typeface="Raleway"/>
                <a:ea typeface="Raleway"/>
                <a:cs typeface="Raleway"/>
                <a:sym typeface="Raleway"/>
              </a:rPr>
              <a:t> </a:t>
            </a:r>
            <a:r>
              <a:rPr lang="en-US" sz="2000" b="0" i="0" u="sng" dirty="0">
                <a:solidFill>
                  <a:srgbClr val="F0985E"/>
                </a:solidFill>
                <a:latin typeface="Raleway"/>
                <a:ea typeface="Raleway"/>
                <a:cs typeface="Raleway"/>
                <a:sym typeface="Raleway"/>
                <a:hlinkClick r:id="rId5">
                  <a:extLst>
                    <a:ext uri="{A12FA001-AC4F-418D-AE19-62706E023703}">
                      <ahyp:hlinkClr xmlns:ahyp="http://schemas.microsoft.com/office/drawing/2018/hyperlinkcolor" val="tx"/>
                    </a:ext>
                  </a:extLst>
                </a:hlinkClick>
              </a:rPr>
              <a:t>Slow Food </a:t>
            </a:r>
            <a:r>
              <a:rPr lang="en-US" sz="2000" b="0" i="0" dirty="0" err="1">
                <a:solidFill>
                  <a:srgbClr val="085156"/>
                </a:solidFill>
                <a:latin typeface="Raleway"/>
                <a:ea typeface="Raleway"/>
                <a:cs typeface="Raleway"/>
                <a:sym typeface="Raleway"/>
              </a:rPr>
              <a:t>projecten</a:t>
            </a:r>
            <a:r>
              <a:rPr lang="en-US" sz="2000" b="0" i="0" dirty="0">
                <a:solidFill>
                  <a:srgbClr val="085156"/>
                </a:solidFill>
                <a:latin typeface="Raleway"/>
                <a:ea typeface="Raleway"/>
                <a:cs typeface="Raleway"/>
                <a:sym typeface="Raleway"/>
              </a:rPr>
              <a:t> </a:t>
            </a:r>
            <a:r>
              <a:rPr lang="en-US" sz="2000" b="0" i="0" dirty="0" err="1">
                <a:solidFill>
                  <a:srgbClr val="085156"/>
                </a:solidFill>
                <a:latin typeface="Raleway"/>
                <a:ea typeface="Raleway"/>
                <a:cs typeface="Raleway"/>
                <a:sym typeface="Raleway"/>
              </a:rPr>
              <a:t>opzet</a:t>
            </a:r>
            <a:r>
              <a:rPr lang="en-US" sz="2000" b="0" i="0" dirty="0">
                <a:solidFill>
                  <a:srgbClr val="085156"/>
                </a:solidFill>
                <a:latin typeface="Raleway"/>
                <a:ea typeface="Raleway"/>
                <a:cs typeface="Raleway"/>
                <a:sym typeface="Raleway"/>
              </a:rPr>
              <a:t> om de </a:t>
            </a:r>
            <a:r>
              <a:rPr lang="en-US" sz="2000" b="0" i="0" dirty="0" err="1">
                <a:solidFill>
                  <a:srgbClr val="085156"/>
                </a:solidFill>
                <a:latin typeface="Raleway"/>
                <a:ea typeface="Raleway"/>
                <a:cs typeface="Raleway"/>
                <a:sym typeface="Raleway"/>
              </a:rPr>
              <a:t>biodiversiteit</a:t>
            </a:r>
            <a:r>
              <a:rPr lang="en-US" sz="2000" b="0" i="0" dirty="0">
                <a:solidFill>
                  <a:srgbClr val="085156"/>
                </a:solidFill>
                <a:latin typeface="Raleway"/>
                <a:ea typeface="Raleway"/>
                <a:cs typeface="Raleway"/>
                <a:sym typeface="Raleway"/>
              </a:rPr>
              <a:t> </a:t>
            </a:r>
            <a:r>
              <a:rPr lang="en-US" sz="2000" b="0" i="0" dirty="0" err="1">
                <a:solidFill>
                  <a:srgbClr val="085156"/>
                </a:solidFill>
                <a:latin typeface="Raleway"/>
                <a:ea typeface="Raleway"/>
                <a:cs typeface="Raleway"/>
                <a:sym typeface="Raleway"/>
              </a:rPr>
              <a:t>wereldwijd</a:t>
            </a:r>
            <a:r>
              <a:rPr lang="en-US" sz="2000" b="0" i="0" dirty="0">
                <a:solidFill>
                  <a:srgbClr val="085156"/>
                </a:solidFill>
                <a:latin typeface="Raleway"/>
                <a:ea typeface="Raleway"/>
                <a:cs typeface="Raleway"/>
                <a:sym typeface="Raleway"/>
              </a:rPr>
              <a:t> </a:t>
            </a:r>
            <a:r>
              <a:rPr lang="en-US" sz="2000" b="0" i="0" dirty="0" err="1">
                <a:solidFill>
                  <a:srgbClr val="085156"/>
                </a:solidFill>
                <a:latin typeface="Raleway"/>
                <a:ea typeface="Raleway"/>
                <a:cs typeface="Raleway"/>
                <a:sym typeface="Raleway"/>
              </a:rPr>
              <a:t>te</a:t>
            </a:r>
            <a:r>
              <a:rPr lang="en-US" sz="2000" b="0" i="0" dirty="0">
                <a:solidFill>
                  <a:srgbClr val="085156"/>
                </a:solidFill>
                <a:latin typeface="Raleway"/>
                <a:ea typeface="Raleway"/>
                <a:cs typeface="Raleway"/>
                <a:sym typeface="Raleway"/>
              </a:rPr>
              <a:t> </a:t>
            </a:r>
            <a:r>
              <a:rPr lang="en-US" sz="2000" b="0" i="0" dirty="0" err="1">
                <a:solidFill>
                  <a:srgbClr val="085156"/>
                </a:solidFill>
                <a:latin typeface="Raleway"/>
                <a:ea typeface="Raleway"/>
                <a:cs typeface="Raleway"/>
                <a:sym typeface="Raleway"/>
              </a:rPr>
              <a:t>beschermen</a:t>
            </a:r>
            <a:r>
              <a:rPr lang="en-US" sz="2000" b="0" i="0" dirty="0">
                <a:solidFill>
                  <a:srgbClr val="085156"/>
                </a:solidFill>
                <a:latin typeface="Raleway"/>
                <a:ea typeface="Raleway"/>
                <a:cs typeface="Raleway"/>
                <a:sym typeface="Raleway"/>
              </a:rPr>
              <a:t>. </a:t>
            </a:r>
            <a:endParaRPr dirty="0"/>
          </a:p>
          <a:p>
            <a:pPr marL="0" marR="0" lvl="0" indent="0" algn="l" rtl="0">
              <a:spcBef>
                <a:spcPts val="0"/>
              </a:spcBef>
              <a:spcAft>
                <a:spcPts val="0"/>
              </a:spcAft>
              <a:buNone/>
            </a:pPr>
            <a:endParaRPr sz="2000" dirty="0">
              <a:solidFill>
                <a:srgbClr val="085156"/>
              </a:solidFill>
              <a:latin typeface="Raleway"/>
              <a:ea typeface="Raleway"/>
              <a:cs typeface="Raleway"/>
              <a:sym typeface="Raleway"/>
            </a:endParaRPr>
          </a:p>
          <a:p>
            <a:pPr marL="0" marR="0" lvl="0" indent="0" algn="l" rtl="0">
              <a:spcBef>
                <a:spcPts val="0"/>
              </a:spcBef>
              <a:spcAft>
                <a:spcPts val="0"/>
              </a:spcAft>
              <a:buNone/>
            </a:pPr>
            <a:r>
              <a:rPr lang="en-US" sz="2000" b="0" i="0" dirty="0">
                <a:solidFill>
                  <a:srgbClr val="085156"/>
                </a:solidFill>
                <a:latin typeface="Raleway"/>
                <a:ea typeface="Raleway"/>
                <a:cs typeface="Raleway"/>
                <a:sym typeface="Raleway"/>
              </a:rPr>
              <a:t>Slow Food </a:t>
            </a:r>
            <a:r>
              <a:rPr lang="en-US" sz="2000" b="0" i="0" dirty="0" err="1">
                <a:solidFill>
                  <a:srgbClr val="085156"/>
                </a:solidFill>
                <a:latin typeface="Raleway"/>
                <a:ea typeface="Raleway"/>
                <a:cs typeface="Raleway"/>
                <a:sym typeface="Raleway"/>
              </a:rPr>
              <a:t>creëerde</a:t>
            </a:r>
            <a:r>
              <a:rPr lang="en-US" sz="2000" b="0" i="0" dirty="0">
                <a:solidFill>
                  <a:srgbClr val="085156"/>
                </a:solidFill>
                <a:latin typeface="Raleway"/>
                <a:ea typeface="Raleway"/>
                <a:cs typeface="Raleway"/>
                <a:sym typeface="Raleway"/>
              </a:rPr>
              <a:t> de </a:t>
            </a:r>
            <a:r>
              <a:rPr lang="en-US" sz="2000" b="1" i="0" dirty="0">
                <a:solidFill>
                  <a:srgbClr val="EF9958"/>
                </a:solidFill>
                <a:latin typeface="Raleway"/>
                <a:ea typeface="Raleway"/>
                <a:cs typeface="Raleway"/>
                <a:sym typeface="Raleway"/>
              </a:rPr>
              <a:t>Ark van de </a:t>
            </a:r>
            <a:r>
              <a:rPr lang="en-US" sz="2000" b="1" i="0" dirty="0" err="1">
                <a:solidFill>
                  <a:srgbClr val="EF9958"/>
                </a:solidFill>
                <a:latin typeface="Raleway"/>
                <a:ea typeface="Raleway"/>
                <a:cs typeface="Raleway"/>
                <a:sym typeface="Raleway"/>
              </a:rPr>
              <a:t>Smaak</a:t>
            </a:r>
            <a:r>
              <a:rPr lang="en-US" sz="2000" b="0" i="0" dirty="0">
                <a:solidFill>
                  <a:srgbClr val="085156"/>
                </a:solidFill>
                <a:latin typeface="Raleway"/>
                <a:ea typeface="Raleway"/>
                <a:cs typeface="Raleway"/>
                <a:sym typeface="Raleway"/>
              </a:rPr>
              <a:t>, die </a:t>
            </a:r>
            <a:r>
              <a:rPr lang="en-US" sz="2000" b="0" i="0" dirty="0" err="1">
                <a:solidFill>
                  <a:srgbClr val="085156"/>
                </a:solidFill>
                <a:latin typeface="Raleway"/>
                <a:ea typeface="Raleway"/>
                <a:cs typeface="Raleway"/>
                <a:sym typeface="Raleway"/>
              </a:rPr>
              <a:t>planten</a:t>
            </a:r>
            <a:r>
              <a:rPr lang="en-US" sz="2000" b="0" i="0" dirty="0">
                <a:solidFill>
                  <a:srgbClr val="085156"/>
                </a:solidFill>
                <a:latin typeface="Raleway"/>
                <a:ea typeface="Raleway"/>
                <a:cs typeface="Raleway"/>
                <a:sym typeface="Raleway"/>
              </a:rPr>
              <a:t>, </a:t>
            </a:r>
            <a:r>
              <a:rPr lang="en-US" sz="2000" b="0" i="0" dirty="0" err="1">
                <a:solidFill>
                  <a:srgbClr val="085156"/>
                </a:solidFill>
                <a:latin typeface="Raleway"/>
                <a:ea typeface="Raleway"/>
                <a:cs typeface="Raleway"/>
                <a:sym typeface="Raleway"/>
              </a:rPr>
              <a:t>dieren</a:t>
            </a:r>
            <a:r>
              <a:rPr lang="en-US" sz="2000" b="0" i="0" dirty="0">
                <a:solidFill>
                  <a:srgbClr val="085156"/>
                </a:solidFill>
                <a:latin typeface="Raleway"/>
                <a:ea typeface="Raleway"/>
                <a:cs typeface="Raleway"/>
                <a:sym typeface="Raleway"/>
              </a:rPr>
              <a:t> </a:t>
            </a:r>
            <a:r>
              <a:rPr lang="en-US" sz="2000" b="0" i="0" dirty="0" err="1">
                <a:solidFill>
                  <a:srgbClr val="085156"/>
                </a:solidFill>
                <a:latin typeface="Raleway"/>
                <a:ea typeface="Raleway"/>
                <a:cs typeface="Raleway"/>
                <a:sym typeface="Raleway"/>
              </a:rPr>
              <a:t>en</a:t>
            </a:r>
            <a:r>
              <a:rPr lang="en-US" sz="2000" b="0" i="0" dirty="0">
                <a:solidFill>
                  <a:srgbClr val="085156"/>
                </a:solidFill>
                <a:latin typeface="Raleway"/>
                <a:ea typeface="Raleway"/>
                <a:cs typeface="Raleway"/>
                <a:sym typeface="Raleway"/>
              </a:rPr>
              <a:t> </a:t>
            </a:r>
            <a:r>
              <a:rPr lang="en-US" sz="2000" b="0" i="0" dirty="0" err="1">
                <a:solidFill>
                  <a:srgbClr val="085156"/>
                </a:solidFill>
                <a:latin typeface="Raleway"/>
                <a:ea typeface="Raleway"/>
                <a:cs typeface="Raleway"/>
                <a:sym typeface="Raleway"/>
              </a:rPr>
              <a:t>voedingsmiddelen</a:t>
            </a:r>
            <a:r>
              <a:rPr lang="en-US" sz="2000" b="0" i="0" dirty="0">
                <a:solidFill>
                  <a:srgbClr val="085156"/>
                </a:solidFill>
                <a:latin typeface="Raleway"/>
                <a:ea typeface="Raleway"/>
                <a:cs typeface="Raleway"/>
                <a:sym typeface="Raleway"/>
              </a:rPr>
              <a:t> (brood, </a:t>
            </a:r>
            <a:r>
              <a:rPr lang="en-US" sz="2000" b="0" i="0" dirty="0" err="1">
                <a:solidFill>
                  <a:srgbClr val="085156"/>
                </a:solidFill>
                <a:latin typeface="Raleway"/>
                <a:ea typeface="Raleway"/>
                <a:cs typeface="Raleway"/>
                <a:sym typeface="Raleway"/>
              </a:rPr>
              <a:t>kaas</a:t>
            </a:r>
            <a:r>
              <a:rPr lang="en-US" sz="2000" b="0" i="0" dirty="0">
                <a:solidFill>
                  <a:srgbClr val="085156"/>
                </a:solidFill>
                <a:latin typeface="Raleway"/>
                <a:ea typeface="Raleway"/>
                <a:cs typeface="Raleway"/>
                <a:sym typeface="Raleway"/>
              </a:rPr>
              <a:t>, </a:t>
            </a:r>
            <a:r>
              <a:rPr lang="en-US" sz="2000" b="0" i="0" dirty="0" err="1">
                <a:solidFill>
                  <a:srgbClr val="085156"/>
                </a:solidFill>
                <a:latin typeface="Raleway"/>
                <a:ea typeface="Raleway"/>
                <a:cs typeface="Raleway"/>
                <a:sym typeface="Raleway"/>
              </a:rPr>
              <a:t>gezouten</a:t>
            </a:r>
            <a:r>
              <a:rPr lang="en-US" sz="2000" b="0" i="0" dirty="0">
                <a:solidFill>
                  <a:srgbClr val="085156"/>
                </a:solidFill>
                <a:latin typeface="Raleway"/>
                <a:ea typeface="Raleway"/>
                <a:cs typeface="Raleway"/>
                <a:sym typeface="Raleway"/>
              </a:rPr>
              <a:t> </a:t>
            </a:r>
            <a:r>
              <a:rPr lang="en-US" sz="2000" b="0" i="0" dirty="0" err="1">
                <a:solidFill>
                  <a:srgbClr val="085156"/>
                </a:solidFill>
                <a:latin typeface="Raleway"/>
                <a:ea typeface="Raleway"/>
                <a:cs typeface="Raleway"/>
                <a:sym typeface="Raleway"/>
              </a:rPr>
              <a:t>vlees</a:t>
            </a:r>
            <a:r>
              <a:rPr lang="en-US" sz="2000" b="0" i="0" dirty="0">
                <a:solidFill>
                  <a:srgbClr val="085156"/>
                </a:solidFill>
                <a:latin typeface="Raleway"/>
                <a:ea typeface="Raleway"/>
                <a:cs typeface="Raleway"/>
                <a:sym typeface="Raleway"/>
              </a:rPr>
              <a:t>...) </a:t>
            </a:r>
            <a:r>
              <a:rPr lang="en-US" sz="2000" b="0" i="0" dirty="0" err="1">
                <a:solidFill>
                  <a:srgbClr val="085156"/>
                </a:solidFill>
                <a:latin typeface="Raleway"/>
                <a:ea typeface="Raleway"/>
                <a:cs typeface="Raleway"/>
                <a:sym typeface="Raleway"/>
              </a:rPr>
              <a:t>verzamelt</a:t>
            </a:r>
            <a:r>
              <a:rPr lang="en-US" sz="2000" b="0" i="0" dirty="0">
                <a:solidFill>
                  <a:srgbClr val="085156"/>
                </a:solidFill>
                <a:latin typeface="Raleway"/>
                <a:ea typeface="Raleway"/>
                <a:cs typeface="Raleway"/>
                <a:sym typeface="Raleway"/>
              </a:rPr>
              <a:t> die met </a:t>
            </a:r>
            <a:r>
              <a:rPr lang="en-US" sz="2000" b="0" i="0" dirty="0" err="1">
                <a:solidFill>
                  <a:srgbClr val="085156"/>
                </a:solidFill>
                <a:latin typeface="Raleway"/>
                <a:ea typeface="Raleway"/>
                <a:cs typeface="Raleway"/>
                <a:sym typeface="Raleway"/>
              </a:rPr>
              <a:t>uitsterven</a:t>
            </a:r>
            <a:r>
              <a:rPr lang="en-US" sz="2000" b="0" i="0" dirty="0">
                <a:solidFill>
                  <a:srgbClr val="085156"/>
                </a:solidFill>
                <a:latin typeface="Raleway"/>
                <a:ea typeface="Raleway"/>
                <a:cs typeface="Raleway"/>
                <a:sym typeface="Raleway"/>
              </a:rPr>
              <a:t> </a:t>
            </a:r>
            <a:r>
              <a:rPr lang="en-US" sz="2000" b="0" i="0" dirty="0" err="1">
                <a:solidFill>
                  <a:srgbClr val="085156"/>
                </a:solidFill>
                <a:latin typeface="Raleway"/>
                <a:ea typeface="Raleway"/>
                <a:cs typeface="Raleway"/>
                <a:sym typeface="Raleway"/>
              </a:rPr>
              <a:t>worden</a:t>
            </a:r>
            <a:r>
              <a:rPr lang="en-US" sz="2000" b="0" i="0" dirty="0">
                <a:solidFill>
                  <a:srgbClr val="085156"/>
                </a:solidFill>
                <a:latin typeface="Raleway"/>
                <a:ea typeface="Raleway"/>
                <a:cs typeface="Raleway"/>
                <a:sym typeface="Raleway"/>
              </a:rPr>
              <a:t> </a:t>
            </a:r>
            <a:r>
              <a:rPr lang="en-US" sz="2000" b="0" i="0" dirty="0" err="1">
                <a:solidFill>
                  <a:srgbClr val="085156"/>
                </a:solidFill>
                <a:latin typeface="Raleway"/>
                <a:ea typeface="Raleway"/>
                <a:cs typeface="Raleway"/>
                <a:sym typeface="Raleway"/>
              </a:rPr>
              <a:t>bedreigd</a:t>
            </a:r>
            <a:r>
              <a:rPr lang="en-US" sz="2000" b="0" i="0" dirty="0">
                <a:solidFill>
                  <a:srgbClr val="085156"/>
                </a:solidFill>
                <a:latin typeface="Raleway"/>
                <a:ea typeface="Raleway"/>
                <a:cs typeface="Raleway"/>
                <a:sym typeface="Raleway"/>
              </a:rPr>
              <a:t> </a:t>
            </a:r>
            <a:r>
              <a:rPr lang="en-US" sz="2000" b="0" i="0" dirty="0" err="1">
                <a:solidFill>
                  <a:srgbClr val="085156"/>
                </a:solidFill>
                <a:latin typeface="Raleway"/>
                <a:ea typeface="Raleway"/>
                <a:cs typeface="Raleway"/>
                <a:sym typeface="Raleway"/>
              </a:rPr>
              <a:t>en</a:t>
            </a:r>
            <a:r>
              <a:rPr lang="en-US" sz="2000" b="0" i="0" dirty="0">
                <a:solidFill>
                  <a:srgbClr val="085156"/>
                </a:solidFill>
                <a:latin typeface="Raleway"/>
                <a:ea typeface="Raleway"/>
                <a:cs typeface="Raleway"/>
                <a:sym typeface="Raleway"/>
              </a:rPr>
              <a:t> die </a:t>
            </a:r>
            <a:r>
              <a:rPr lang="en-US" sz="2000" b="0" i="0" dirty="0" err="1">
                <a:solidFill>
                  <a:srgbClr val="085156"/>
                </a:solidFill>
                <a:latin typeface="Raleway"/>
                <a:ea typeface="Raleway"/>
                <a:cs typeface="Raleway"/>
                <a:sym typeface="Raleway"/>
              </a:rPr>
              <a:t>behoren</a:t>
            </a:r>
            <a:r>
              <a:rPr lang="en-US" sz="2000" b="0" i="0" dirty="0">
                <a:solidFill>
                  <a:srgbClr val="085156"/>
                </a:solidFill>
                <a:latin typeface="Raleway"/>
                <a:ea typeface="Raleway"/>
                <a:cs typeface="Raleway"/>
                <a:sym typeface="Raleway"/>
              </a:rPr>
              <a:t> tot de </a:t>
            </a:r>
            <a:r>
              <a:rPr lang="en-US" sz="2000" b="0" i="0" dirty="0" err="1">
                <a:solidFill>
                  <a:srgbClr val="085156"/>
                </a:solidFill>
                <a:latin typeface="Raleway"/>
                <a:ea typeface="Raleway"/>
                <a:cs typeface="Raleway"/>
                <a:sym typeface="Raleway"/>
              </a:rPr>
              <a:t>cultuur</a:t>
            </a:r>
            <a:r>
              <a:rPr lang="en-US" sz="2000" b="0" i="0" dirty="0">
                <a:solidFill>
                  <a:srgbClr val="085156"/>
                </a:solidFill>
                <a:latin typeface="Raleway"/>
                <a:ea typeface="Raleway"/>
                <a:cs typeface="Raleway"/>
                <a:sym typeface="Raleway"/>
              </a:rPr>
              <a:t>, </a:t>
            </a:r>
            <a:r>
              <a:rPr lang="en-US" sz="2000" b="0" i="0" dirty="0" err="1">
                <a:solidFill>
                  <a:srgbClr val="085156"/>
                </a:solidFill>
                <a:latin typeface="Raleway"/>
                <a:ea typeface="Raleway"/>
                <a:cs typeface="Raleway"/>
                <a:sym typeface="Raleway"/>
              </a:rPr>
              <a:t>geschiedenis</a:t>
            </a:r>
            <a:r>
              <a:rPr lang="en-US" sz="2000" b="0" i="0" dirty="0">
                <a:solidFill>
                  <a:srgbClr val="085156"/>
                </a:solidFill>
                <a:latin typeface="Raleway"/>
                <a:ea typeface="Raleway"/>
                <a:cs typeface="Raleway"/>
                <a:sym typeface="Raleway"/>
              </a:rPr>
              <a:t> </a:t>
            </a:r>
            <a:r>
              <a:rPr lang="en-US" sz="2000" b="0" i="0" dirty="0" err="1">
                <a:solidFill>
                  <a:srgbClr val="085156"/>
                </a:solidFill>
                <a:latin typeface="Raleway"/>
                <a:ea typeface="Raleway"/>
                <a:cs typeface="Raleway"/>
                <a:sym typeface="Raleway"/>
              </a:rPr>
              <a:t>en</a:t>
            </a:r>
            <a:r>
              <a:rPr lang="en-US" sz="2000" b="0" i="0" dirty="0">
                <a:solidFill>
                  <a:srgbClr val="085156"/>
                </a:solidFill>
                <a:latin typeface="Raleway"/>
                <a:ea typeface="Raleway"/>
                <a:cs typeface="Raleway"/>
                <a:sym typeface="Raleway"/>
              </a:rPr>
              <a:t> </a:t>
            </a:r>
            <a:r>
              <a:rPr lang="en-US" sz="2000" b="0" i="0" dirty="0" err="1">
                <a:solidFill>
                  <a:srgbClr val="085156"/>
                </a:solidFill>
                <a:latin typeface="Raleway"/>
                <a:ea typeface="Raleway"/>
                <a:cs typeface="Raleway"/>
                <a:sym typeface="Raleway"/>
              </a:rPr>
              <a:t>tradities</a:t>
            </a:r>
            <a:r>
              <a:rPr lang="en-US" sz="2000" b="0" i="0" dirty="0">
                <a:solidFill>
                  <a:srgbClr val="085156"/>
                </a:solidFill>
                <a:latin typeface="Raleway"/>
                <a:ea typeface="Raleway"/>
                <a:cs typeface="Raleway"/>
                <a:sym typeface="Raleway"/>
              </a:rPr>
              <a:t> van </a:t>
            </a:r>
            <a:r>
              <a:rPr lang="en-US" sz="2000" b="0" i="0" dirty="0" err="1">
                <a:solidFill>
                  <a:srgbClr val="085156"/>
                </a:solidFill>
                <a:latin typeface="Raleway"/>
                <a:ea typeface="Raleway"/>
                <a:cs typeface="Raleway"/>
                <a:sym typeface="Raleway"/>
              </a:rPr>
              <a:t>gemeenschappen</a:t>
            </a:r>
            <a:r>
              <a:rPr lang="en-US" sz="2000" b="0" i="0" dirty="0">
                <a:solidFill>
                  <a:srgbClr val="085156"/>
                </a:solidFill>
                <a:latin typeface="Raleway"/>
                <a:ea typeface="Raleway"/>
                <a:cs typeface="Raleway"/>
                <a:sym typeface="Raleway"/>
              </a:rPr>
              <a:t> over de hele </a:t>
            </a:r>
            <a:r>
              <a:rPr lang="en-US" sz="2000" b="0" i="0" dirty="0" err="1">
                <a:solidFill>
                  <a:srgbClr val="085156"/>
                </a:solidFill>
                <a:latin typeface="Raleway"/>
                <a:ea typeface="Raleway"/>
                <a:cs typeface="Raleway"/>
                <a:sym typeface="Raleway"/>
              </a:rPr>
              <a:t>wereld</a:t>
            </a:r>
            <a:r>
              <a:rPr lang="en-US" sz="2000" b="0" i="0" dirty="0">
                <a:solidFill>
                  <a:srgbClr val="085156"/>
                </a:solidFill>
                <a:latin typeface="Raleway"/>
                <a:ea typeface="Raleway"/>
                <a:cs typeface="Raleway"/>
                <a:sym typeface="Raleway"/>
              </a:rPr>
              <a:t>.</a:t>
            </a:r>
            <a:endParaRPr sz="2000" dirty="0">
              <a:solidFill>
                <a:srgbClr val="085156"/>
              </a:solidFill>
              <a:latin typeface="Raleway"/>
              <a:ea typeface="Raleway"/>
              <a:cs typeface="Raleway"/>
              <a:sym typeface="Raleway"/>
            </a:endParaRPr>
          </a:p>
        </p:txBody>
      </p:sp>
      <p:sp>
        <p:nvSpPr>
          <p:cNvPr id="462" name="Google Shape;462;p12"/>
          <p:cNvSpPr/>
          <p:nvPr/>
        </p:nvSpPr>
        <p:spPr>
          <a:xfrm>
            <a:off x="457200" y="1481328"/>
            <a:ext cx="1216152" cy="822960"/>
          </a:xfrm>
          <a:prstGeom prst="rect">
            <a:avLst/>
          </a:prstGeom>
          <a:solidFill>
            <a:srgbClr val="F0985E"/>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lt1"/>
                </a:solidFill>
                <a:latin typeface="Calibri"/>
                <a:ea typeface="Calibri"/>
                <a:cs typeface="Calibri"/>
                <a:sym typeface="Calibri"/>
              </a:rPr>
              <a:t>BEKIJK DIT</a:t>
            </a:r>
            <a:endParaRPr sz="2000" b="1">
              <a:solidFill>
                <a:schemeClr val="lt1"/>
              </a:solidFill>
              <a:latin typeface="Calibri"/>
              <a:ea typeface="Calibri"/>
              <a:cs typeface="Calibri"/>
              <a:sym typeface="Calibri"/>
            </a:endParaRPr>
          </a:p>
        </p:txBody>
      </p:sp>
      <p:sp>
        <p:nvSpPr>
          <p:cNvPr id="463" name="Google Shape;463;p12"/>
          <p:cNvSpPr txBox="1">
            <a:spLocks noGrp="1"/>
          </p:cNvSpPr>
          <p:nvPr>
            <p:ph type="body" idx="2"/>
          </p:nvPr>
        </p:nvSpPr>
        <p:spPr>
          <a:xfrm>
            <a:off x="619399" y="323405"/>
            <a:ext cx="10593387" cy="582612"/>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rgbClr val="568754"/>
              </a:buClr>
              <a:buSzPct val="100000"/>
              <a:buNone/>
            </a:pPr>
            <a:r>
              <a:rPr lang="en-US" dirty="0" err="1"/>
              <a:t>Belang</a:t>
            </a:r>
            <a:r>
              <a:rPr lang="en-US" dirty="0"/>
              <a:t> van </a:t>
            </a:r>
            <a:r>
              <a:rPr lang="en-US" dirty="0" err="1"/>
              <a:t>biodiversiteit</a:t>
            </a:r>
            <a:r>
              <a:rPr lang="en-US" dirty="0"/>
              <a:t> </a:t>
            </a:r>
            <a:r>
              <a:rPr lang="en-US" dirty="0" err="1"/>
              <a:t>als</a:t>
            </a:r>
            <a:r>
              <a:rPr lang="en-US" dirty="0"/>
              <a:t> </a:t>
            </a:r>
            <a:r>
              <a:rPr lang="en-US" dirty="0" err="1"/>
              <a:t>onderdeel</a:t>
            </a:r>
            <a:r>
              <a:rPr lang="en-US" dirty="0"/>
              <a:t> van het </a:t>
            </a:r>
            <a:r>
              <a:rPr lang="en-US" dirty="0" err="1"/>
              <a:t>culinair</a:t>
            </a:r>
            <a:r>
              <a:rPr lang="en-US" dirty="0"/>
              <a:t> </a:t>
            </a:r>
            <a:r>
              <a:rPr lang="en-US" dirty="0" err="1"/>
              <a:t>erfgoed</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9"/>
                                        </p:tgtEl>
                                        <p:attrNameLst>
                                          <p:attrName>style.visibility</p:attrName>
                                        </p:attrNameLst>
                                      </p:cBhvr>
                                      <p:to>
                                        <p:strVal val="visible"/>
                                      </p:to>
                                    </p:set>
                                    <p:animEffect transition="in" filter="fade">
                                      <p:cBhvr>
                                        <p:cTn id="7" dur="1"/>
                                        <p:tgtEl>
                                          <p:spTgt spid="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13" descr="Person harvesting lettuce from a garden"/>
          <p:cNvPicPr preferRelativeResize="0">
            <a:picLocks noGrp="1"/>
          </p:cNvPicPr>
          <p:nvPr>
            <p:ph type="pic" idx="2"/>
          </p:nvPr>
        </p:nvPicPr>
        <p:blipFill rotWithShape="1">
          <a:blip r:embed="rId3">
            <a:alphaModFix/>
          </a:blip>
          <a:srcRect l="-54" t="7100" r="54" b="15651"/>
          <a:stretch/>
        </p:blipFill>
        <p:spPr>
          <a:xfrm>
            <a:off x="270258" y="228600"/>
            <a:ext cx="11921742" cy="5946816"/>
          </a:xfrm>
          <a:prstGeom prst="rect">
            <a:avLst/>
          </a:prstGeom>
          <a:noFill/>
          <a:ln>
            <a:noFill/>
          </a:ln>
        </p:spPr>
      </p:pic>
      <p:sp>
        <p:nvSpPr>
          <p:cNvPr id="469" name="Google Shape;469;p13"/>
          <p:cNvSpPr txBox="1">
            <a:spLocks noGrp="1"/>
          </p:cNvSpPr>
          <p:nvPr>
            <p:ph type="body" idx="1"/>
          </p:nvPr>
        </p:nvSpPr>
        <p:spPr>
          <a:xfrm>
            <a:off x="6420495" y="1328734"/>
            <a:ext cx="5674095"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300"/>
              <a:buNone/>
            </a:pPr>
            <a:r>
              <a:rPr lang="en-US" sz="3300"/>
              <a:t>De kracht van ervaring </a:t>
            </a:r>
            <a:endParaRPr sz="3300"/>
          </a:p>
        </p:txBody>
      </p:sp>
      <p:sp>
        <p:nvSpPr>
          <p:cNvPr id="470" name="Google Shape;470;p13"/>
          <p:cNvSpPr txBox="1">
            <a:spLocks noGrp="1"/>
          </p:cNvSpPr>
          <p:nvPr>
            <p:ph type="body" idx="3"/>
          </p:nvPr>
        </p:nvSpPr>
        <p:spPr>
          <a:xfrm>
            <a:off x="6674495" y="2045402"/>
            <a:ext cx="5517505" cy="1109278"/>
          </a:xfrm>
          <a:prstGeom prst="rect">
            <a:avLst/>
          </a:prstGeom>
          <a:noFill/>
          <a:ln>
            <a:noFill/>
          </a:ln>
        </p:spPr>
        <p:txBody>
          <a:bodyPr spcFirstLastPara="1" wrap="square" lIns="91425" tIns="45700" rIns="91425" bIns="45700" anchor="t" anchorCtr="0">
            <a:normAutofit fontScale="92500"/>
          </a:bodyPr>
          <a:lstStyle/>
          <a:p>
            <a:pPr marL="228600" lvl="0" indent="-228600" algn="r" rtl="0">
              <a:lnSpc>
                <a:spcPct val="90000"/>
              </a:lnSpc>
              <a:spcBef>
                <a:spcPts val="0"/>
              </a:spcBef>
              <a:spcAft>
                <a:spcPts val="0"/>
              </a:spcAft>
              <a:buClr>
                <a:schemeClr val="lt1"/>
              </a:buClr>
              <a:buSzPct val="100000"/>
              <a:buNone/>
            </a:pPr>
            <a:r>
              <a:rPr lang="en-US" dirty="0"/>
              <a:t>"</a:t>
            </a:r>
            <a:r>
              <a:rPr lang="en-US" i="1" dirty="0" err="1"/>
              <a:t>Ervaring</a:t>
            </a:r>
            <a:r>
              <a:rPr lang="en-US" i="1" dirty="0"/>
              <a:t>...is </a:t>
            </a:r>
            <a:r>
              <a:rPr lang="en-US" i="1" dirty="0" err="1"/>
              <a:t>leren</a:t>
            </a:r>
            <a:r>
              <a:rPr lang="en-US" i="1" dirty="0"/>
              <a:t> door </a:t>
            </a:r>
            <a:r>
              <a:rPr lang="en-US" i="1" dirty="0" err="1"/>
              <a:t>te</a:t>
            </a:r>
            <a:r>
              <a:rPr lang="en-US" i="1" dirty="0"/>
              <a:t> </a:t>
            </a:r>
            <a:r>
              <a:rPr lang="en-US" i="1" dirty="0" err="1"/>
              <a:t>doen</a:t>
            </a:r>
            <a:r>
              <a:rPr lang="en-US" i="1" dirty="0"/>
              <a:t>, </a:t>
            </a:r>
            <a:r>
              <a:rPr lang="en-US" i="1" dirty="0" err="1"/>
              <a:t>omdat</a:t>
            </a:r>
            <a:r>
              <a:rPr lang="en-US" i="1" dirty="0"/>
              <a:t> </a:t>
            </a:r>
            <a:r>
              <a:rPr lang="en-US" i="1" dirty="0" err="1"/>
              <a:t>praktijkervaring</a:t>
            </a:r>
            <a:r>
              <a:rPr lang="en-US" i="1" dirty="0"/>
              <a:t> de </a:t>
            </a:r>
            <a:r>
              <a:rPr lang="en-US" i="1" dirty="0" err="1"/>
              <a:t>onderwijsresultaten</a:t>
            </a:r>
            <a:r>
              <a:rPr lang="en-US" i="1" dirty="0"/>
              <a:t> </a:t>
            </a:r>
            <a:r>
              <a:rPr lang="en-US" i="1" dirty="0" err="1"/>
              <a:t>vergroot</a:t>
            </a:r>
            <a:r>
              <a:rPr lang="en-US" i="1" dirty="0"/>
              <a:t> </a:t>
            </a:r>
            <a:r>
              <a:rPr lang="en-US" i="1" dirty="0" err="1"/>
              <a:t>en</a:t>
            </a:r>
            <a:r>
              <a:rPr lang="en-US" i="1" dirty="0"/>
              <a:t> </a:t>
            </a:r>
            <a:r>
              <a:rPr lang="en-US" i="1" dirty="0" err="1"/>
              <a:t>versterkt</a:t>
            </a:r>
            <a:r>
              <a:rPr lang="en-US" i="1" dirty="0"/>
              <a:t>."</a:t>
            </a:r>
            <a:endParaRPr i="1" dirty="0"/>
          </a:p>
        </p:txBody>
      </p:sp>
      <p:sp>
        <p:nvSpPr>
          <p:cNvPr id="471" name="Google Shape;471;p13"/>
          <p:cNvSpPr txBox="1"/>
          <p:nvPr/>
        </p:nvSpPr>
        <p:spPr>
          <a:xfrm>
            <a:off x="6522436" y="3011089"/>
            <a:ext cx="14081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Bron</a:t>
            </a:r>
            <a:endParaRPr sz="1800" dirty="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14"/>
          <p:cNvSpPr txBox="1">
            <a:spLocks noGrp="1"/>
          </p:cNvSpPr>
          <p:nvPr>
            <p:ph type="body" idx="1"/>
          </p:nvPr>
        </p:nvSpPr>
        <p:spPr>
          <a:xfrm>
            <a:off x="0" y="1472184"/>
            <a:ext cx="12094590" cy="5098298"/>
          </a:xfrm>
          <a:prstGeom prst="rect">
            <a:avLst/>
          </a:prstGeom>
          <a:noFill/>
          <a:ln>
            <a:noFill/>
          </a:ln>
        </p:spPr>
        <p:txBody>
          <a:bodyPr spcFirstLastPara="1" wrap="square" lIns="91425" tIns="45700" rIns="91425" bIns="45700" anchor="t" anchorCtr="0">
            <a:normAutofit lnSpcReduction="10000"/>
          </a:bodyPr>
          <a:lstStyle/>
          <a:p>
            <a:pPr marL="228600" lvl="0" indent="0" algn="l" rtl="0">
              <a:lnSpc>
                <a:spcPct val="110000"/>
              </a:lnSpc>
              <a:spcBef>
                <a:spcPts val="0"/>
              </a:spcBef>
              <a:spcAft>
                <a:spcPts val="0"/>
              </a:spcAft>
              <a:buClr>
                <a:srgbClr val="085156"/>
              </a:buClr>
              <a:buSzPts val="2000"/>
              <a:buNone/>
            </a:pPr>
            <a:r>
              <a:rPr lang="en-US" sz="2000" dirty="0">
                <a:solidFill>
                  <a:srgbClr val="085156"/>
                </a:solidFill>
              </a:rPr>
              <a:t>In het </a:t>
            </a:r>
            <a:r>
              <a:rPr lang="en-US" sz="2000" dirty="0" err="1">
                <a:solidFill>
                  <a:srgbClr val="085156"/>
                </a:solidFill>
              </a:rPr>
              <a:t>besef</a:t>
            </a:r>
            <a:r>
              <a:rPr lang="en-US" sz="2000" dirty="0">
                <a:solidFill>
                  <a:srgbClr val="085156"/>
                </a:solidFill>
              </a:rPr>
              <a:t> </a:t>
            </a:r>
            <a:r>
              <a:rPr lang="en-US" sz="2000" dirty="0" err="1">
                <a:solidFill>
                  <a:srgbClr val="085156"/>
                </a:solidFill>
              </a:rPr>
              <a:t>dat</a:t>
            </a:r>
            <a:r>
              <a:rPr lang="en-US" sz="2000" dirty="0">
                <a:solidFill>
                  <a:srgbClr val="085156"/>
                </a:solidFill>
              </a:rPr>
              <a:t> </a:t>
            </a:r>
            <a:r>
              <a:rPr lang="en-US" sz="2000" dirty="0" err="1">
                <a:solidFill>
                  <a:srgbClr val="085156"/>
                </a:solidFill>
              </a:rPr>
              <a:t>onderwijs</a:t>
            </a:r>
            <a:r>
              <a:rPr lang="en-US" sz="2000" dirty="0">
                <a:solidFill>
                  <a:srgbClr val="085156"/>
                </a:solidFill>
              </a:rPr>
              <a:t> </a:t>
            </a:r>
            <a:r>
              <a:rPr lang="en-US" sz="2000" dirty="0" err="1">
                <a:solidFill>
                  <a:srgbClr val="085156"/>
                </a:solidFill>
              </a:rPr>
              <a:t>en</a:t>
            </a:r>
            <a:r>
              <a:rPr lang="en-US" sz="2000" dirty="0">
                <a:solidFill>
                  <a:srgbClr val="085156"/>
                </a:solidFill>
              </a:rPr>
              <a:t> </a:t>
            </a:r>
            <a:r>
              <a:rPr lang="en-US" sz="2000" dirty="0" err="1">
                <a:solidFill>
                  <a:srgbClr val="085156"/>
                </a:solidFill>
              </a:rPr>
              <a:t>opleiding</a:t>
            </a:r>
            <a:r>
              <a:rPr lang="en-US" sz="2000" dirty="0">
                <a:solidFill>
                  <a:srgbClr val="085156"/>
                </a:solidFill>
              </a:rPr>
              <a:t> van de </a:t>
            </a:r>
            <a:r>
              <a:rPr lang="en-US" sz="2000" dirty="0" err="1">
                <a:solidFill>
                  <a:srgbClr val="085156"/>
                </a:solidFill>
              </a:rPr>
              <a:t>volgende</a:t>
            </a:r>
            <a:r>
              <a:rPr lang="en-US" sz="2000" dirty="0">
                <a:solidFill>
                  <a:srgbClr val="085156"/>
                </a:solidFill>
              </a:rPr>
              <a:t> </a:t>
            </a:r>
            <a:r>
              <a:rPr lang="en-US" sz="2000" dirty="0" err="1">
                <a:solidFill>
                  <a:srgbClr val="085156"/>
                </a:solidFill>
              </a:rPr>
              <a:t>generaties</a:t>
            </a:r>
            <a:r>
              <a:rPr lang="en-US" sz="2000" dirty="0">
                <a:solidFill>
                  <a:srgbClr val="085156"/>
                </a:solidFill>
              </a:rPr>
              <a:t> </a:t>
            </a:r>
            <a:r>
              <a:rPr lang="en-US" sz="2000" dirty="0" err="1">
                <a:solidFill>
                  <a:srgbClr val="085156"/>
                </a:solidFill>
              </a:rPr>
              <a:t>niet</a:t>
            </a:r>
            <a:r>
              <a:rPr lang="en-US" sz="2000" dirty="0">
                <a:solidFill>
                  <a:srgbClr val="085156"/>
                </a:solidFill>
              </a:rPr>
              <a:t> </a:t>
            </a:r>
            <a:r>
              <a:rPr lang="en-US" sz="2000" dirty="0" err="1">
                <a:solidFill>
                  <a:srgbClr val="085156"/>
                </a:solidFill>
              </a:rPr>
              <a:t>langer</a:t>
            </a:r>
            <a:r>
              <a:rPr lang="en-US" sz="2000" dirty="0">
                <a:solidFill>
                  <a:srgbClr val="085156"/>
                </a:solidFill>
              </a:rPr>
              <a:t> </a:t>
            </a:r>
            <a:r>
              <a:rPr lang="en-US" sz="2000" dirty="0" err="1">
                <a:solidFill>
                  <a:srgbClr val="085156"/>
                </a:solidFill>
              </a:rPr>
              <a:t>volledig</a:t>
            </a:r>
            <a:r>
              <a:rPr lang="en-US" sz="2000" dirty="0">
                <a:solidFill>
                  <a:srgbClr val="085156"/>
                </a:solidFill>
              </a:rPr>
              <a:t> door </a:t>
            </a:r>
            <a:r>
              <a:rPr lang="en-US" sz="2000" dirty="0" err="1">
                <a:solidFill>
                  <a:srgbClr val="085156"/>
                </a:solidFill>
              </a:rPr>
              <a:t>instellingen</a:t>
            </a:r>
            <a:r>
              <a:rPr lang="en-US" sz="2000" dirty="0">
                <a:solidFill>
                  <a:srgbClr val="085156"/>
                </a:solidFill>
              </a:rPr>
              <a:t> </a:t>
            </a:r>
            <a:r>
              <a:rPr lang="en-US" sz="2000" dirty="0" err="1">
                <a:solidFill>
                  <a:srgbClr val="085156"/>
                </a:solidFill>
              </a:rPr>
              <a:t>kan</a:t>
            </a:r>
            <a:r>
              <a:rPr lang="en-US" sz="2000" dirty="0">
                <a:solidFill>
                  <a:srgbClr val="085156"/>
                </a:solidFill>
              </a:rPr>
              <a:t> </a:t>
            </a:r>
            <a:r>
              <a:rPr lang="en-US" sz="2000" dirty="0" err="1">
                <a:solidFill>
                  <a:srgbClr val="085156"/>
                </a:solidFill>
              </a:rPr>
              <a:t>worden</a:t>
            </a:r>
            <a:r>
              <a:rPr lang="en-US" sz="2000" dirty="0">
                <a:solidFill>
                  <a:srgbClr val="085156"/>
                </a:solidFill>
              </a:rPr>
              <a:t> </a:t>
            </a:r>
            <a:r>
              <a:rPr lang="en-US" sz="2000" dirty="0" err="1">
                <a:solidFill>
                  <a:srgbClr val="085156"/>
                </a:solidFill>
              </a:rPr>
              <a:t>verzorgd</a:t>
            </a:r>
            <a:r>
              <a:rPr lang="en-US" sz="2000" dirty="0">
                <a:solidFill>
                  <a:srgbClr val="085156"/>
                </a:solidFill>
              </a:rPr>
              <a:t>, sluit het Cook it Forward-project </a:t>
            </a:r>
            <a:r>
              <a:rPr lang="en-US" sz="2000" dirty="0" err="1">
                <a:solidFill>
                  <a:srgbClr val="085156"/>
                </a:solidFill>
              </a:rPr>
              <a:t>zich</a:t>
            </a:r>
            <a:r>
              <a:rPr lang="en-US" sz="2000" dirty="0">
                <a:solidFill>
                  <a:srgbClr val="085156"/>
                </a:solidFill>
              </a:rPr>
              <a:t> </a:t>
            </a:r>
            <a:r>
              <a:rPr lang="en-US" sz="2000" dirty="0" err="1">
                <a:solidFill>
                  <a:srgbClr val="085156"/>
                </a:solidFill>
              </a:rPr>
              <a:t>aan</a:t>
            </a:r>
            <a:r>
              <a:rPr lang="en-US" sz="2000" dirty="0">
                <a:solidFill>
                  <a:srgbClr val="085156"/>
                </a:solidFill>
              </a:rPr>
              <a:t> </a:t>
            </a:r>
            <a:r>
              <a:rPr lang="en-US" sz="2000" dirty="0" err="1">
                <a:solidFill>
                  <a:srgbClr val="085156"/>
                </a:solidFill>
              </a:rPr>
              <a:t>bij</a:t>
            </a:r>
            <a:r>
              <a:rPr lang="en-US" sz="2000" dirty="0">
                <a:solidFill>
                  <a:srgbClr val="085156"/>
                </a:solidFill>
              </a:rPr>
              <a:t> de </a:t>
            </a:r>
            <a:r>
              <a:rPr lang="en-US" sz="2000" dirty="0" err="1">
                <a:solidFill>
                  <a:srgbClr val="085156"/>
                </a:solidFill>
              </a:rPr>
              <a:t>overtuiging</a:t>
            </a:r>
            <a:r>
              <a:rPr lang="en-US" sz="2000" dirty="0">
                <a:solidFill>
                  <a:srgbClr val="085156"/>
                </a:solidFill>
              </a:rPr>
              <a:t> van de </a:t>
            </a:r>
            <a:r>
              <a:rPr lang="en-US" sz="2000" u="sng" dirty="0">
                <a:solidFill>
                  <a:srgbClr val="568754"/>
                </a:solidFill>
              </a:rPr>
              <a:t>Slow Food Movement </a:t>
            </a:r>
            <a:r>
              <a:rPr lang="en-US" sz="2000" dirty="0" err="1">
                <a:solidFill>
                  <a:srgbClr val="085156"/>
                </a:solidFill>
              </a:rPr>
              <a:t>dat</a:t>
            </a:r>
            <a:r>
              <a:rPr lang="en-US" sz="2000" dirty="0">
                <a:solidFill>
                  <a:srgbClr val="085156"/>
                </a:solidFill>
              </a:rPr>
              <a:t> we </a:t>
            </a:r>
            <a:r>
              <a:rPr lang="en-US" sz="2000" dirty="0" err="1">
                <a:solidFill>
                  <a:srgbClr val="085156"/>
                </a:solidFill>
              </a:rPr>
              <a:t>een</a:t>
            </a:r>
            <a:r>
              <a:rPr lang="en-US" sz="2000" dirty="0">
                <a:solidFill>
                  <a:srgbClr val="085156"/>
                </a:solidFill>
              </a:rPr>
              <a:t> </a:t>
            </a:r>
            <a:r>
              <a:rPr lang="en-US" sz="2000" dirty="0" err="1">
                <a:solidFill>
                  <a:srgbClr val="085156"/>
                </a:solidFill>
              </a:rPr>
              <a:t>bredere</a:t>
            </a:r>
            <a:r>
              <a:rPr lang="en-US" sz="2000" dirty="0">
                <a:solidFill>
                  <a:srgbClr val="085156"/>
                </a:solidFill>
              </a:rPr>
              <a:t> </a:t>
            </a:r>
            <a:r>
              <a:rPr lang="en-US" sz="2000" dirty="0" err="1">
                <a:solidFill>
                  <a:srgbClr val="085156"/>
                </a:solidFill>
              </a:rPr>
              <a:t>educatieve</a:t>
            </a:r>
            <a:r>
              <a:rPr lang="en-US" sz="2000" dirty="0">
                <a:solidFill>
                  <a:srgbClr val="085156"/>
                </a:solidFill>
              </a:rPr>
              <a:t> </a:t>
            </a:r>
            <a:r>
              <a:rPr lang="en-US" sz="2000" dirty="0" err="1">
                <a:solidFill>
                  <a:srgbClr val="085156"/>
                </a:solidFill>
              </a:rPr>
              <a:t>aanpak</a:t>
            </a:r>
            <a:r>
              <a:rPr lang="en-US" sz="2000" dirty="0">
                <a:solidFill>
                  <a:srgbClr val="085156"/>
                </a:solidFill>
              </a:rPr>
              <a:t> </a:t>
            </a:r>
            <a:r>
              <a:rPr lang="en-US" sz="2000" dirty="0" err="1">
                <a:solidFill>
                  <a:srgbClr val="085156"/>
                </a:solidFill>
              </a:rPr>
              <a:t>moeten</a:t>
            </a:r>
            <a:r>
              <a:rPr lang="en-US" sz="2000" dirty="0">
                <a:solidFill>
                  <a:srgbClr val="085156"/>
                </a:solidFill>
              </a:rPr>
              <a:t> </a:t>
            </a:r>
            <a:r>
              <a:rPr lang="en-US" sz="2000" dirty="0" err="1">
                <a:solidFill>
                  <a:srgbClr val="085156"/>
                </a:solidFill>
              </a:rPr>
              <a:t>bieden</a:t>
            </a:r>
            <a:r>
              <a:rPr lang="en-US" sz="2000" dirty="0">
                <a:solidFill>
                  <a:srgbClr val="085156"/>
                </a:solidFill>
              </a:rPr>
              <a:t>, </a:t>
            </a:r>
            <a:r>
              <a:rPr lang="en-US" sz="2000" dirty="0" err="1">
                <a:solidFill>
                  <a:srgbClr val="085156"/>
                </a:solidFill>
              </a:rPr>
              <a:t>waarbij</a:t>
            </a:r>
            <a:r>
              <a:rPr lang="en-US" sz="2000" dirty="0">
                <a:solidFill>
                  <a:srgbClr val="085156"/>
                </a:solidFill>
              </a:rPr>
              <a:t> </a:t>
            </a:r>
            <a:r>
              <a:rPr lang="en-US" sz="2000" dirty="0" err="1">
                <a:solidFill>
                  <a:srgbClr val="085156"/>
                </a:solidFill>
              </a:rPr>
              <a:t>ook</a:t>
            </a:r>
            <a:r>
              <a:rPr lang="en-US" sz="2000" dirty="0">
                <a:solidFill>
                  <a:srgbClr val="085156"/>
                </a:solidFill>
              </a:rPr>
              <a:t> </a:t>
            </a:r>
            <a:r>
              <a:rPr lang="en-US" sz="2000" dirty="0" err="1">
                <a:solidFill>
                  <a:srgbClr val="085156"/>
                </a:solidFill>
              </a:rPr>
              <a:t>andere</a:t>
            </a:r>
            <a:r>
              <a:rPr lang="en-US" sz="2000" dirty="0">
                <a:solidFill>
                  <a:srgbClr val="085156"/>
                </a:solidFill>
              </a:rPr>
              <a:t> </a:t>
            </a:r>
            <a:r>
              <a:rPr lang="en-US" sz="2000" dirty="0" err="1">
                <a:solidFill>
                  <a:srgbClr val="085156"/>
                </a:solidFill>
              </a:rPr>
              <a:t>spelers</a:t>
            </a:r>
            <a:r>
              <a:rPr lang="en-US" sz="2000" dirty="0">
                <a:solidFill>
                  <a:srgbClr val="085156"/>
                </a:solidFill>
              </a:rPr>
              <a:t> die op </a:t>
            </a:r>
            <a:r>
              <a:rPr lang="en-US" sz="2000" dirty="0" err="1">
                <a:solidFill>
                  <a:srgbClr val="085156"/>
                </a:solidFill>
              </a:rPr>
              <a:t>dit</a:t>
            </a:r>
            <a:r>
              <a:rPr lang="en-US" sz="2000" dirty="0">
                <a:solidFill>
                  <a:srgbClr val="085156"/>
                </a:solidFill>
              </a:rPr>
              <a:t> </a:t>
            </a:r>
            <a:r>
              <a:rPr lang="en-US" sz="2000" dirty="0" err="1">
                <a:solidFill>
                  <a:srgbClr val="085156"/>
                </a:solidFill>
              </a:rPr>
              <a:t>gebied</a:t>
            </a:r>
            <a:r>
              <a:rPr lang="en-US" sz="2000" dirty="0">
                <a:solidFill>
                  <a:srgbClr val="085156"/>
                </a:solidFill>
              </a:rPr>
              <a:t> </a:t>
            </a:r>
            <a:r>
              <a:rPr lang="en-US" sz="2000" dirty="0" err="1">
                <a:solidFill>
                  <a:srgbClr val="085156"/>
                </a:solidFill>
              </a:rPr>
              <a:t>actief</a:t>
            </a:r>
            <a:r>
              <a:rPr lang="en-US" sz="2000" dirty="0">
                <a:solidFill>
                  <a:srgbClr val="085156"/>
                </a:solidFill>
              </a:rPr>
              <a:t> </a:t>
            </a:r>
            <a:r>
              <a:rPr lang="en-US" sz="2000" dirty="0" err="1">
                <a:solidFill>
                  <a:srgbClr val="085156"/>
                </a:solidFill>
              </a:rPr>
              <a:t>zijn</a:t>
            </a:r>
            <a:r>
              <a:rPr lang="en-US" sz="2000" dirty="0">
                <a:solidFill>
                  <a:srgbClr val="085156"/>
                </a:solidFill>
              </a:rPr>
              <a:t>, op </a:t>
            </a:r>
            <a:r>
              <a:rPr lang="en-US" sz="2000" dirty="0" err="1">
                <a:solidFill>
                  <a:srgbClr val="085156"/>
                </a:solidFill>
              </a:rPr>
              <a:t>coöperatieve</a:t>
            </a:r>
            <a:r>
              <a:rPr lang="en-US" sz="2000" dirty="0">
                <a:solidFill>
                  <a:srgbClr val="085156"/>
                </a:solidFill>
              </a:rPr>
              <a:t> </a:t>
            </a:r>
            <a:r>
              <a:rPr lang="en-US" sz="2000" dirty="0" err="1">
                <a:solidFill>
                  <a:srgbClr val="085156"/>
                </a:solidFill>
              </a:rPr>
              <a:t>wijze</a:t>
            </a:r>
            <a:r>
              <a:rPr lang="en-US" sz="2000" dirty="0">
                <a:solidFill>
                  <a:srgbClr val="085156"/>
                </a:solidFill>
              </a:rPr>
              <a:t> </a:t>
            </a:r>
            <a:r>
              <a:rPr lang="en-US" sz="2000" dirty="0" err="1">
                <a:solidFill>
                  <a:srgbClr val="085156"/>
                </a:solidFill>
              </a:rPr>
              <a:t>worden</a:t>
            </a:r>
            <a:r>
              <a:rPr lang="en-US" sz="2000" dirty="0">
                <a:solidFill>
                  <a:srgbClr val="085156"/>
                </a:solidFill>
              </a:rPr>
              <a:t> </a:t>
            </a:r>
            <a:r>
              <a:rPr lang="en-US" sz="2000" dirty="0" err="1">
                <a:solidFill>
                  <a:srgbClr val="085156"/>
                </a:solidFill>
              </a:rPr>
              <a:t>betrokken</a:t>
            </a:r>
            <a:r>
              <a:rPr lang="en-US" sz="2000" dirty="0">
                <a:solidFill>
                  <a:srgbClr val="085156"/>
                </a:solidFill>
              </a:rPr>
              <a:t>. </a:t>
            </a:r>
            <a:r>
              <a:rPr lang="en-US" sz="2000" dirty="0" err="1">
                <a:solidFill>
                  <a:srgbClr val="085156"/>
                </a:solidFill>
              </a:rPr>
              <a:t>Namelijk</a:t>
            </a:r>
            <a:r>
              <a:rPr lang="en-US" sz="2000" dirty="0">
                <a:solidFill>
                  <a:srgbClr val="085156"/>
                </a:solidFill>
              </a:rPr>
              <a:t> </a:t>
            </a:r>
            <a:r>
              <a:rPr lang="en-US" sz="2000" dirty="0" err="1">
                <a:solidFill>
                  <a:srgbClr val="085156"/>
                </a:solidFill>
              </a:rPr>
              <a:t>voedingsbedrijven</a:t>
            </a:r>
            <a:r>
              <a:rPr lang="en-US" sz="2000" dirty="0">
                <a:solidFill>
                  <a:srgbClr val="085156"/>
                </a:solidFill>
              </a:rPr>
              <a:t>, </a:t>
            </a:r>
            <a:r>
              <a:rPr lang="en-US" sz="2000" dirty="0" err="1">
                <a:solidFill>
                  <a:srgbClr val="085156"/>
                </a:solidFill>
              </a:rPr>
              <a:t>werkgevers</a:t>
            </a:r>
            <a:r>
              <a:rPr lang="en-US" sz="2000" dirty="0">
                <a:solidFill>
                  <a:srgbClr val="085156"/>
                </a:solidFill>
              </a:rPr>
              <a:t> in de </a:t>
            </a:r>
            <a:r>
              <a:rPr lang="en-US" sz="2000" dirty="0" err="1">
                <a:solidFill>
                  <a:srgbClr val="085156"/>
                </a:solidFill>
              </a:rPr>
              <a:t>horeca</a:t>
            </a:r>
            <a:r>
              <a:rPr lang="en-US" sz="2000" dirty="0">
                <a:solidFill>
                  <a:srgbClr val="085156"/>
                </a:solidFill>
              </a:rPr>
              <a:t> </a:t>
            </a:r>
            <a:r>
              <a:rPr lang="en-US" sz="2000" dirty="0" err="1">
                <a:solidFill>
                  <a:srgbClr val="085156"/>
                </a:solidFill>
              </a:rPr>
              <a:t>en</a:t>
            </a:r>
            <a:r>
              <a:rPr lang="en-US" sz="2000" dirty="0">
                <a:solidFill>
                  <a:srgbClr val="085156"/>
                </a:solidFill>
              </a:rPr>
              <a:t> </a:t>
            </a:r>
            <a:r>
              <a:rPr lang="en-US" sz="2000" dirty="0" err="1">
                <a:solidFill>
                  <a:srgbClr val="085156"/>
                </a:solidFill>
              </a:rPr>
              <a:t>hun</a:t>
            </a:r>
            <a:r>
              <a:rPr lang="en-US" sz="2000" dirty="0">
                <a:solidFill>
                  <a:srgbClr val="085156"/>
                </a:solidFill>
              </a:rPr>
              <a:t> </a:t>
            </a:r>
            <a:r>
              <a:rPr lang="en-US" sz="2000" dirty="0" err="1">
                <a:solidFill>
                  <a:srgbClr val="085156"/>
                </a:solidFill>
              </a:rPr>
              <a:t>personeel</a:t>
            </a:r>
            <a:r>
              <a:rPr lang="en-US" sz="2000" dirty="0">
                <a:solidFill>
                  <a:srgbClr val="085156"/>
                </a:solidFill>
              </a:rPr>
              <a:t>. </a:t>
            </a:r>
            <a:endParaRPr dirty="0"/>
          </a:p>
          <a:p>
            <a:pPr marL="228600" lvl="0" indent="0" algn="l" rtl="0">
              <a:lnSpc>
                <a:spcPct val="110000"/>
              </a:lnSpc>
              <a:spcBef>
                <a:spcPts val="1000"/>
              </a:spcBef>
              <a:spcAft>
                <a:spcPts val="0"/>
              </a:spcAft>
              <a:buClr>
                <a:srgbClr val="085156"/>
              </a:buClr>
              <a:buSzPts val="2000"/>
              <a:buNone/>
            </a:pPr>
            <a:r>
              <a:rPr lang="en-US" sz="2000" dirty="0">
                <a:solidFill>
                  <a:srgbClr val="085156"/>
                </a:solidFill>
              </a:rPr>
              <a:t>"</a:t>
            </a:r>
            <a:r>
              <a:rPr lang="en-US" sz="2000" i="1" dirty="0" err="1">
                <a:solidFill>
                  <a:srgbClr val="085156"/>
                </a:solidFill>
              </a:rPr>
              <a:t>Onderwijs</a:t>
            </a:r>
            <a:r>
              <a:rPr lang="en-US" sz="2000" i="1" dirty="0">
                <a:solidFill>
                  <a:srgbClr val="085156"/>
                </a:solidFill>
              </a:rPr>
              <a:t> is </a:t>
            </a:r>
            <a:r>
              <a:rPr lang="en-US" sz="2000" i="1" dirty="0" err="1">
                <a:solidFill>
                  <a:srgbClr val="085156"/>
                </a:solidFill>
              </a:rPr>
              <a:t>een</a:t>
            </a:r>
            <a:r>
              <a:rPr lang="en-US" sz="2000" i="1" dirty="0">
                <a:solidFill>
                  <a:srgbClr val="085156"/>
                </a:solidFill>
              </a:rPr>
              <a:t> </a:t>
            </a:r>
            <a:r>
              <a:rPr lang="en-US" sz="2000" i="1" dirty="0" err="1">
                <a:solidFill>
                  <a:srgbClr val="085156"/>
                </a:solidFill>
              </a:rPr>
              <a:t>individuele</a:t>
            </a:r>
            <a:r>
              <a:rPr lang="en-US" sz="2000" i="1" dirty="0">
                <a:solidFill>
                  <a:srgbClr val="085156"/>
                </a:solidFill>
              </a:rPr>
              <a:t> </a:t>
            </a:r>
            <a:r>
              <a:rPr lang="en-US" sz="2000" i="1" dirty="0" err="1">
                <a:solidFill>
                  <a:srgbClr val="085156"/>
                </a:solidFill>
              </a:rPr>
              <a:t>en</a:t>
            </a:r>
            <a:r>
              <a:rPr lang="en-US" sz="2000" i="1" dirty="0">
                <a:solidFill>
                  <a:srgbClr val="085156"/>
                </a:solidFill>
              </a:rPr>
              <a:t> </a:t>
            </a:r>
            <a:r>
              <a:rPr lang="en-US" sz="2000" i="1" dirty="0" err="1">
                <a:solidFill>
                  <a:srgbClr val="085156"/>
                </a:solidFill>
              </a:rPr>
              <a:t>collectieve</a:t>
            </a:r>
            <a:r>
              <a:rPr lang="en-US" sz="2000" i="1" dirty="0">
                <a:solidFill>
                  <a:srgbClr val="085156"/>
                </a:solidFill>
              </a:rPr>
              <a:t> </a:t>
            </a:r>
            <a:r>
              <a:rPr lang="en-US" sz="2000" i="1" dirty="0" err="1">
                <a:solidFill>
                  <a:srgbClr val="085156"/>
                </a:solidFill>
              </a:rPr>
              <a:t>verantwoordelijkheid</a:t>
            </a:r>
            <a:r>
              <a:rPr lang="en-US" sz="2000" i="1" dirty="0">
                <a:solidFill>
                  <a:srgbClr val="085156"/>
                </a:solidFill>
              </a:rPr>
              <a:t> die </a:t>
            </a:r>
            <a:r>
              <a:rPr lang="en-US" sz="2000" i="1" dirty="0" err="1">
                <a:solidFill>
                  <a:srgbClr val="085156"/>
                </a:solidFill>
              </a:rPr>
              <a:t>iedereen</a:t>
            </a:r>
            <a:r>
              <a:rPr lang="en-US" sz="2000" i="1" dirty="0">
                <a:solidFill>
                  <a:srgbClr val="085156"/>
                </a:solidFill>
              </a:rPr>
              <a:t> </a:t>
            </a:r>
            <a:r>
              <a:rPr lang="en-US" sz="2000" i="1" dirty="0" err="1">
                <a:solidFill>
                  <a:srgbClr val="085156"/>
                </a:solidFill>
              </a:rPr>
              <a:t>toebehoort</a:t>
            </a:r>
            <a:r>
              <a:rPr lang="en-US" sz="2000" i="1" dirty="0">
                <a:solidFill>
                  <a:srgbClr val="085156"/>
                </a:solidFill>
              </a:rPr>
              <a:t>, maar die </a:t>
            </a:r>
            <a:r>
              <a:rPr lang="en-US" sz="2000" i="1" dirty="0" err="1">
                <a:solidFill>
                  <a:srgbClr val="085156"/>
                </a:solidFill>
              </a:rPr>
              <a:t>dicht</a:t>
            </a:r>
            <a:r>
              <a:rPr lang="en-US" sz="2000" i="1" dirty="0">
                <a:solidFill>
                  <a:srgbClr val="085156"/>
                </a:solidFill>
              </a:rPr>
              <a:t> </a:t>
            </a:r>
            <a:r>
              <a:rPr lang="en-US" sz="2000" i="1" dirty="0" err="1">
                <a:solidFill>
                  <a:srgbClr val="085156"/>
                </a:solidFill>
              </a:rPr>
              <a:t>bij</a:t>
            </a:r>
            <a:r>
              <a:rPr lang="en-US" sz="2000" i="1" dirty="0">
                <a:solidFill>
                  <a:srgbClr val="085156"/>
                </a:solidFill>
              </a:rPr>
              <a:t> </a:t>
            </a:r>
            <a:r>
              <a:rPr lang="en-US" sz="2000" i="1" dirty="0" err="1">
                <a:solidFill>
                  <a:srgbClr val="085156"/>
                </a:solidFill>
              </a:rPr>
              <a:t>ieder</a:t>
            </a:r>
            <a:r>
              <a:rPr lang="en-US" sz="2000" i="1" dirty="0">
                <a:solidFill>
                  <a:srgbClr val="085156"/>
                </a:solidFill>
              </a:rPr>
              <a:t> van </a:t>
            </a:r>
            <a:r>
              <a:rPr lang="en-US" sz="2000" i="1" dirty="0" err="1">
                <a:solidFill>
                  <a:srgbClr val="085156"/>
                </a:solidFill>
              </a:rPr>
              <a:t>ons</a:t>
            </a:r>
            <a:r>
              <a:rPr lang="en-US" sz="2000" i="1" dirty="0">
                <a:solidFill>
                  <a:srgbClr val="085156"/>
                </a:solidFill>
              </a:rPr>
              <a:t> </a:t>
            </a:r>
            <a:r>
              <a:rPr lang="en-US" sz="2000" i="1" dirty="0" err="1">
                <a:solidFill>
                  <a:srgbClr val="085156"/>
                </a:solidFill>
              </a:rPr>
              <a:t>moet</a:t>
            </a:r>
            <a:r>
              <a:rPr lang="en-US" sz="2000" i="1" dirty="0">
                <a:solidFill>
                  <a:srgbClr val="085156"/>
                </a:solidFill>
              </a:rPr>
              <a:t> </a:t>
            </a:r>
            <a:r>
              <a:rPr lang="en-US" sz="2000" i="1" dirty="0" err="1">
                <a:solidFill>
                  <a:srgbClr val="085156"/>
                </a:solidFill>
              </a:rPr>
              <a:t>staan</a:t>
            </a:r>
            <a:r>
              <a:rPr lang="en-US" sz="2000" i="1" dirty="0">
                <a:solidFill>
                  <a:srgbClr val="085156"/>
                </a:solidFill>
              </a:rPr>
              <a:t>. Het </a:t>
            </a:r>
            <a:r>
              <a:rPr lang="en-US" sz="2000" i="1" dirty="0" err="1">
                <a:solidFill>
                  <a:srgbClr val="085156"/>
                </a:solidFill>
              </a:rPr>
              <a:t>moet</a:t>
            </a:r>
            <a:r>
              <a:rPr lang="en-US" sz="2000" i="1" dirty="0">
                <a:solidFill>
                  <a:srgbClr val="085156"/>
                </a:solidFill>
              </a:rPr>
              <a:t> </a:t>
            </a:r>
            <a:r>
              <a:rPr lang="en-US" sz="2000" i="1" dirty="0" err="1">
                <a:solidFill>
                  <a:srgbClr val="085156"/>
                </a:solidFill>
              </a:rPr>
              <a:t>worden</a:t>
            </a:r>
            <a:r>
              <a:rPr lang="en-US" sz="2000" i="1" dirty="0">
                <a:solidFill>
                  <a:srgbClr val="085156"/>
                </a:solidFill>
              </a:rPr>
              <a:t> </a:t>
            </a:r>
            <a:r>
              <a:rPr lang="en-US" sz="2000" i="1" dirty="0" err="1">
                <a:solidFill>
                  <a:srgbClr val="085156"/>
                </a:solidFill>
              </a:rPr>
              <a:t>overgenomen</a:t>
            </a:r>
            <a:r>
              <a:rPr lang="en-US" sz="2000" i="1" dirty="0">
                <a:solidFill>
                  <a:srgbClr val="085156"/>
                </a:solidFill>
              </a:rPr>
              <a:t> </a:t>
            </a:r>
            <a:r>
              <a:rPr lang="en-US" sz="2000" i="1" dirty="0" err="1">
                <a:solidFill>
                  <a:srgbClr val="085156"/>
                </a:solidFill>
              </a:rPr>
              <a:t>en</a:t>
            </a:r>
            <a:r>
              <a:rPr lang="en-US" sz="2000" i="1" dirty="0">
                <a:solidFill>
                  <a:srgbClr val="085156"/>
                </a:solidFill>
              </a:rPr>
              <a:t> </a:t>
            </a:r>
            <a:r>
              <a:rPr lang="en-US" sz="2000" i="1" dirty="0" err="1">
                <a:solidFill>
                  <a:srgbClr val="085156"/>
                </a:solidFill>
              </a:rPr>
              <a:t>toegepast</a:t>
            </a:r>
            <a:r>
              <a:rPr lang="en-US" sz="2000" i="1" dirty="0">
                <a:solidFill>
                  <a:srgbClr val="085156"/>
                </a:solidFill>
              </a:rPr>
              <a:t> in </a:t>
            </a:r>
            <a:r>
              <a:rPr lang="en-US" sz="2000" i="1" dirty="0" err="1">
                <a:solidFill>
                  <a:srgbClr val="085156"/>
                </a:solidFill>
              </a:rPr>
              <a:t>scholen</a:t>
            </a:r>
            <a:r>
              <a:rPr lang="en-US" sz="2000" i="1" dirty="0">
                <a:solidFill>
                  <a:srgbClr val="085156"/>
                </a:solidFill>
              </a:rPr>
              <a:t> </a:t>
            </a:r>
            <a:r>
              <a:rPr lang="en-US" sz="2000" i="1" dirty="0" err="1">
                <a:solidFill>
                  <a:srgbClr val="085156"/>
                </a:solidFill>
              </a:rPr>
              <a:t>en</a:t>
            </a:r>
            <a:r>
              <a:rPr lang="en-US" sz="2000" i="1" dirty="0">
                <a:solidFill>
                  <a:srgbClr val="085156"/>
                </a:solidFill>
              </a:rPr>
              <a:t> in de </a:t>
            </a:r>
            <a:r>
              <a:rPr lang="en-US" sz="2000" i="1" dirty="0" err="1">
                <a:solidFill>
                  <a:srgbClr val="085156"/>
                </a:solidFill>
              </a:rPr>
              <a:t>politiek</a:t>
            </a:r>
            <a:r>
              <a:rPr lang="en-US" sz="2000" i="1" dirty="0">
                <a:solidFill>
                  <a:srgbClr val="085156"/>
                </a:solidFill>
              </a:rPr>
              <a:t>, </a:t>
            </a:r>
            <a:r>
              <a:rPr lang="en-US" sz="2000" i="1" dirty="0" err="1">
                <a:solidFill>
                  <a:srgbClr val="085156"/>
                </a:solidFill>
              </a:rPr>
              <a:t>verenigingen</a:t>
            </a:r>
            <a:r>
              <a:rPr lang="en-US" sz="2000" i="1" dirty="0">
                <a:solidFill>
                  <a:srgbClr val="085156"/>
                </a:solidFill>
              </a:rPr>
              <a:t>, </a:t>
            </a:r>
            <a:r>
              <a:rPr lang="en-US" sz="2000" i="1" dirty="0" err="1">
                <a:solidFill>
                  <a:srgbClr val="085156"/>
                </a:solidFill>
              </a:rPr>
              <a:t>coöperaties</a:t>
            </a:r>
            <a:r>
              <a:rPr lang="en-US" sz="2000" i="1" dirty="0">
                <a:solidFill>
                  <a:srgbClr val="085156"/>
                </a:solidFill>
              </a:rPr>
              <a:t>, </a:t>
            </a:r>
            <a:r>
              <a:rPr lang="en-US" sz="2000" i="1" dirty="0" err="1">
                <a:solidFill>
                  <a:srgbClr val="085156"/>
                </a:solidFill>
              </a:rPr>
              <a:t>culturele</a:t>
            </a:r>
            <a:r>
              <a:rPr lang="en-US" sz="2000" i="1" dirty="0">
                <a:solidFill>
                  <a:srgbClr val="085156"/>
                </a:solidFill>
              </a:rPr>
              <a:t> </a:t>
            </a:r>
            <a:r>
              <a:rPr lang="en-US" sz="2000" i="1" dirty="0" err="1">
                <a:solidFill>
                  <a:srgbClr val="085156"/>
                </a:solidFill>
              </a:rPr>
              <a:t>centra</a:t>
            </a:r>
            <a:r>
              <a:rPr lang="en-US" sz="2000" i="1" dirty="0">
                <a:solidFill>
                  <a:srgbClr val="085156"/>
                </a:solidFill>
              </a:rPr>
              <a:t>, </a:t>
            </a:r>
            <a:r>
              <a:rPr lang="en-US" sz="2000" i="1" dirty="0" err="1">
                <a:solidFill>
                  <a:srgbClr val="085156"/>
                </a:solidFill>
              </a:rPr>
              <a:t>gezinnen</a:t>
            </a:r>
            <a:r>
              <a:rPr lang="en-US" sz="2000" i="1" dirty="0">
                <a:solidFill>
                  <a:srgbClr val="085156"/>
                </a:solidFill>
              </a:rPr>
              <a:t> </a:t>
            </a:r>
            <a:r>
              <a:rPr lang="en-US" sz="2000" i="1" dirty="0" err="1">
                <a:solidFill>
                  <a:srgbClr val="085156"/>
                </a:solidFill>
              </a:rPr>
              <a:t>en</a:t>
            </a:r>
            <a:r>
              <a:rPr lang="en-US" sz="2000" i="1" dirty="0">
                <a:solidFill>
                  <a:srgbClr val="085156"/>
                </a:solidFill>
              </a:rPr>
              <a:t> </a:t>
            </a:r>
            <a:r>
              <a:rPr lang="en-US" sz="2000" i="1" dirty="0" err="1">
                <a:solidFill>
                  <a:srgbClr val="085156"/>
                </a:solidFill>
              </a:rPr>
              <a:t>alle</a:t>
            </a:r>
            <a:r>
              <a:rPr lang="en-US" sz="2000" i="1" dirty="0">
                <a:solidFill>
                  <a:srgbClr val="085156"/>
                </a:solidFill>
              </a:rPr>
              <a:t> </a:t>
            </a:r>
            <a:r>
              <a:rPr lang="en-US" sz="2000" i="1" dirty="0" err="1">
                <a:solidFill>
                  <a:srgbClr val="085156"/>
                </a:solidFill>
              </a:rPr>
              <a:t>andere</a:t>
            </a:r>
            <a:r>
              <a:rPr lang="en-US" sz="2000" i="1" dirty="0">
                <a:solidFill>
                  <a:srgbClr val="085156"/>
                </a:solidFill>
              </a:rPr>
              <a:t> </a:t>
            </a:r>
            <a:r>
              <a:rPr lang="en-US" sz="2000" i="1" dirty="0" err="1">
                <a:solidFill>
                  <a:srgbClr val="085156"/>
                </a:solidFill>
              </a:rPr>
              <a:t>mogelijke</a:t>
            </a:r>
            <a:r>
              <a:rPr lang="en-US" sz="2000" i="1" dirty="0">
                <a:solidFill>
                  <a:srgbClr val="085156"/>
                </a:solidFill>
              </a:rPr>
              <a:t> </a:t>
            </a:r>
            <a:r>
              <a:rPr lang="en-US" sz="2000" i="1" dirty="0" err="1">
                <a:solidFill>
                  <a:srgbClr val="085156"/>
                </a:solidFill>
              </a:rPr>
              <a:t>contexten</a:t>
            </a:r>
            <a:r>
              <a:rPr lang="en-US" sz="2000" i="1" dirty="0">
                <a:solidFill>
                  <a:srgbClr val="085156"/>
                </a:solidFill>
              </a:rPr>
              <a:t>. Het is </a:t>
            </a:r>
            <a:r>
              <a:rPr lang="en-US" sz="2000" i="1" dirty="0" err="1">
                <a:solidFill>
                  <a:srgbClr val="085156"/>
                </a:solidFill>
              </a:rPr>
              <a:t>belangrijk</a:t>
            </a:r>
            <a:r>
              <a:rPr lang="en-US" sz="2000" i="1" dirty="0">
                <a:solidFill>
                  <a:srgbClr val="085156"/>
                </a:solidFill>
              </a:rPr>
              <a:t> om de </a:t>
            </a:r>
            <a:r>
              <a:rPr lang="en-US" sz="2000" i="1" dirty="0" err="1">
                <a:solidFill>
                  <a:srgbClr val="085156"/>
                </a:solidFill>
              </a:rPr>
              <a:t>rol</a:t>
            </a:r>
            <a:r>
              <a:rPr lang="en-US" sz="2000" i="1" dirty="0">
                <a:solidFill>
                  <a:srgbClr val="085156"/>
                </a:solidFill>
              </a:rPr>
              <a:t> van de </a:t>
            </a:r>
            <a:r>
              <a:rPr lang="en-US" sz="2000" i="1" dirty="0" err="1">
                <a:solidFill>
                  <a:srgbClr val="085156"/>
                </a:solidFill>
              </a:rPr>
              <a:t>gemeenschap</a:t>
            </a:r>
            <a:r>
              <a:rPr lang="en-US" sz="2000" i="1" dirty="0">
                <a:solidFill>
                  <a:srgbClr val="085156"/>
                </a:solidFill>
              </a:rPr>
              <a:t> </a:t>
            </a:r>
            <a:r>
              <a:rPr lang="en-US" sz="2000" i="1" dirty="0" err="1">
                <a:solidFill>
                  <a:srgbClr val="085156"/>
                </a:solidFill>
              </a:rPr>
              <a:t>te</a:t>
            </a:r>
            <a:r>
              <a:rPr lang="en-US" sz="2000" i="1" dirty="0">
                <a:solidFill>
                  <a:srgbClr val="085156"/>
                </a:solidFill>
              </a:rPr>
              <a:t> </a:t>
            </a:r>
            <a:r>
              <a:rPr lang="en-US" sz="2000" i="1" dirty="0" err="1">
                <a:solidFill>
                  <a:srgbClr val="085156"/>
                </a:solidFill>
              </a:rPr>
              <a:t>herstellen</a:t>
            </a:r>
            <a:r>
              <a:rPr lang="en-US" sz="2000" i="1" dirty="0">
                <a:solidFill>
                  <a:srgbClr val="085156"/>
                </a:solidFill>
              </a:rPr>
              <a:t> </a:t>
            </a:r>
            <a:r>
              <a:rPr lang="en-US" sz="2000" i="1" dirty="0" err="1">
                <a:solidFill>
                  <a:srgbClr val="085156"/>
                </a:solidFill>
              </a:rPr>
              <a:t>en</a:t>
            </a:r>
            <a:r>
              <a:rPr lang="en-US" sz="2000" i="1" dirty="0">
                <a:solidFill>
                  <a:srgbClr val="085156"/>
                </a:solidFill>
              </a:rPr>
              <a:t> </a:t>
            </a:r>
            <a:r>
              <a:rPr lang="en-US" sz="2000" i="1" dirty="0" err="1">
                <a:solidFill>
                  <a:srgbClr val="085156"/>
                </a:solidFill>
              </a:rPr>
              <a:t>te</a:t>
            </a:r>
            <a:r>
              <a:rPr lang="en-US" sz="2000" i="1" dirty="0">
                <a:solidFill>
                  <a:srgbClr val="085156"/>
                </a:solidFill>
              </a:rPr>
              <a:t> </a:t>
            </a:r>
            <a:r>
              <a:rPr lang="en-US" sz="2000" i="1" dirty="0" err="1">
                <a:solidFill>
                  <a:srgbClr val="085156"/>
                </a:solidFill>
              </a:rPr>
              <a:t>bevorderen</a:t>
            </a:r>
            <a:r>
              <a:rPr lang="en-US" sz="2000" i="1" dirty="0">
                <a:solidFill>
                  <a:srgbClr val="085156"/>
                </a:solidFill>
              </a:rPr>
              <a:t>, om het </a:t>
            </a:r>
            <a:r>
              <a:rPr lang="en-US" sz="2000" i="1" dirty="0" err="1">
                <a:solidFill>
                  <a:srgbClr val="085156"/>
                </a:solidFill>
              </a:rPr>
              <a:t>doorgeven</a:t>
            </a:r>
            <a:r>
              <a:rPr lang="en-US" sz="2000" i="1" dirty="0">
                <a:solidFill>
                  <a:srgbClr val="085156"/>
                </a:solidFill>
              </a:rPr>
              <a:t> van </a:t>
            </a:r>
            <a:r>
              <a:rPr lang="en-US" sz="2000" i="1" dirty="0" err="1">
                <a:solidFill>
                  <a:srgbClr val="085156"/>
                </a:solidFill>
              </a:rPr>
              <a:t>alle</a:t>
            </a:r>
            <a:r>
              <a:rPr lang="en-US" sz="2000" i="1" dirty="0">
                <a:solidFill>
                  <a:srgbClr val="085156"/>
                </a:solidFill>
              </a:rPr>
              <a:t> </a:t>
            </a:r>
            <a:r>
              <a:rPr lang="en-US" sz="2000" i="1" dirty="0" err="1">
                <a:solidFill>
                  <a:srgbClr val="085156"/>
                </a:solidFill>
              </a:rPr>
              <a:t>kennis</a:t>
            </a:r>
            <a:r>
              <a:rPr lang="en-US" sz="2000" i="1" dirty="0">
                <a:solidFill>
                  <a:srgbClr val="085156"/>
                </a:solidFill>
              </a:rPr>
              <a:t> die </a:t>
            </a:r>
            <a:r>
              <a:rPr lang="en-US" sz="2000" i="1" dirty="0" err="1">
                <a:solidFill>
                  <a:srgbClr val="085156"/>
                </a:solidFill>
              </a:rPr>
              <a:t>verbonden</a:t>
            </a:r>
            <a:r>
              <a:rPr lang="en-US" sz="2000" i="1" dirty="0">
                <a:solidFill>
                  <a:srgbClr val="085156"/>
                </a:solidFill>
              </a:rPr>
              <a:t> is met de </a:t>
            </a:r>
            <a:r>
              <a:rPr lang="en-US" sz="2000" i="1" dirty="0" err="1">
                <a:solidFill>
                  <a:srgbClr val="085156"/>
                </a:solidFill>
              </a:rPr>
              <a:t>materiële</a:t>
            </a:r>
            <a:r>
              <a:rPr lang="en-US" sz="2000" i="1" dirty="0">
                <a:solidFill>
                  <a:srgbClr val="085156"/>
                </a:solidFill>
              </a:rPr>
              <a:t> </a:t>
            </a:r>
            <a:r>
              <a:rPr lang="en-US" sz="2000" i="1" dirty="0" err="1">
                <a:solidFill>
                  <a:srgbClr val="085156"/>
                </a:solidFill>
              </a:rPr>
              <a:t>en</a:t>
            </a:r>
            <a:r>
              <a:rPr lang="en-US" sz="2000" i="1" dirty="0">
                <a:solidFill>
                  <a:srgbClr val="085156"/>
                </a:solidFill>
              </a:rPr>
              <a:t> </a:t>
            </a:r>
            <a:r>
              <a:rPr lang="en-US" sz="2000" i="1" dirty="0" err="1">
                <a:solidFill>
                  <a:srgbClr val="085156"/>
                </a:solidFill>
              </a:rPr>
              <a:t>sociale</a:t>
            </a:r>
            <a:r>
              <a:rPr lang="en-US" sz="2000" i="1" dirty="0">
                <a:solidFill>
                  <a:srgbClr val="085156"/>
                </a:solidFill>
              </a:rPr>
              <a:t> </a:t>
            </a:r>
            <a:r>
              <a:rPr lang="en-US" sz="2000" i="1" dirty="0" err="1">
                <a:solidFill>
                  <a:srgbClr val="085156"/>
                </a:solidFill>
              </a:rPr>
              <a:t>cultuur</a:t>
            </a:r>
            <a:r>
              <a:rPr lang="en-US" sz="2000" i="1" dirty="0">
                <a:solidFill>
                  <a:srgbClr val="085156"/>
                </a:solidFill>
              </a:rPr>
              <a:t>, </a:t>
            </a:r>
            <a:r>
              <a:rPr lang="en-US" sz="2000" i="1" dirty="0" err="1">
                <a:solidFill>
                  <a:srgbClr val="085156"/>
                </a:solidFill>
              </a:rPr>
              <a:t>inclusief</a:t>
            </a:r>
            <a:r>
              <a:rPr lang="en-US" sz="2000" i="1" dirty="0">
                <a:solidFill>
                  <a:srgbClr val="085156"/>
                </a:solidFill>
              </a:rPr>
              <a:t> de </a:t>
            </a:r>
            <a:r>
              <a:rPr lang="en-US" sz="2000" i="1" dirty="0" err="1">
                <a:solidFill>
                  <a:srgbClr val="085156"/>
                </a:solidFill>
              </a:rPr>
              <a:t>eetcultuur</a:t>
            </a:r>
            <a:r>
              <a:rPr lang="en-US" sz="2000" i="1" dirty="0">
                <a:solidFill>
                  <a:srgbClr val="085156"/>
                </a:solidFill>
              </a:rPr>
              <a:t>, </a:t>
            </a:r>
            <a:r>
              <a:rPr lang="en-US" sz="2000" i="1" dirty="0" err="1">
                <a:solidFill>
                  <a:srgbClr val="085156"/>
                </a:solidFill>
              </a:rPr>
              <a:t>te</a:t>
            </a:r>
            <a:r>
              <a:rPr lang="en-US" sz="2000" i="1" dirty="0">
                <a:solidFill>
                  <a:srgbClr val="085156"/>
                </a:solidFill>
              </a:rPr>
              <a:t> </a:t>
            </a:r>
            <a:r>
              <a:rPr lang="en-US" sz="2000" i="1" dirty="0" err="1">
                <a:solidFill>
                  <a:srgbClr val="085156"/>
                </a:solidFill>
              </a:rPr>
              <a:t>verzekeren</a:t>
            </a:r>
            <a:r>
              <a:rPr lang="en-US" sz="2000" i="1" dirty="0">
                <a:solidFill>
                  <a:srgbClr val="085156"/>
                </a:solidFill>
              </a:rPr>
              <a:t>. "</a:t>
            </a:r>
            <a:r>
              <a:rPr lang="en-US" sz="2000" u="sng" dirty="0" err="1">
                <a:solidFill>
                  <a:srgbClr val="568754"/>
                </a:solidFill>
                <a:hlinkClick r:id="rId3">
                  <a:extLst>
                    <a:ext uri="{A12FA001-AC4F-418D-AE19-62706E023703}">
                      <ahyp:hlinkClr xmlns:ahyp="http://schemas.microsoft.com/office/drawing/2018/hyperlinkcolor" val="tx"/>
                    </a:ext>
                  </a:extLst>
                </a:hlinkClick>
              </a:rPr>
              <a:t>Handboek</a:t>
            </a:r>
            <a:r>
              <a:rPr lang="en-US" sz="2000" u="sng" dirty="0">
                <a:solidFill>
                  <a:srgbClr val="568754"/>
                </a:solidFill>
                <a:hlinkClick r:id="rId3">
                  <a:extLst>
                    <a:ext uri="{A12FA001-AC4F-418D-AE19-62706E023703}">
                      <ahyp:hlinkClr xmlns:ahyp="http://schemas.microsoft.com/office/drawing/2018/hyperlinkcolor" val="tx"/>
                    </a:ext>
                  </a:extLst>
                </a:hlinkClick>
              </a:rPr>
              <a:t> Slow Food </a:t>
            </a:r>
            <a:r>
              <a:rPr lang="en-US" sz="2000" u="sng" dirty="0" err="1">
                <a:solidFill>
                  <a:srgbClr val="568754"/>
                </a:solidFill>
                <a:hlinkClick r:id="rId3">
                  <a:extLst>
                    <a:ext uri="{A12FA001-AC4F-418D-AE19-62706E023703}">
                      <ahyp:hlinkClr xmlns:ahyp="http://schemas.microsoft.com/office/drawing/2018/hyperlinkcolor" val="tx"/>
                    </a:ext>
                  </a:extLst>
                </a:hlinkClick>
              </a:rPr>
              <a:t>Onderwijs</a:t>
            </a:r>
            <a:endParaRPr sz="2000" dirty="0">
              <a:solidFill>
                <a:srgbClr val="568754"/>
              </a:solidFill>
            </a:endParaRPr>
          </a:p>
          <a:p>
            <a:pPr marL="228600" lvl="0" indent="0" algn="l" rtl="0">
              <a:lnSpc>
                <a:spcPct val="110000"/>
              </a:lnSpc>
              <a:spcBef>
                <a:spcPts val="1000"/>
              </a:spcBef>
              <a:spcAft>
                <a:spcPts val="0"/>
              </a:spcAft>
              <a:buClr>
                <a:srgbClr val="033637"/>
              </a:buClr>
              <a:buSzPts val="500"/>
              <a:buNone/>
            </a:pPr>
            <a:endParaRPr sz="500" b="1" dirty="0">
              <a:solidFill>
                <a:srgbClr val="085156"/>
              </a:solidFill>
            </a:endParaRPr>
          </a:p>
          <a:p>
            <a:pPr marL="228600" lvl="0" indent="0" algn="l" rtl="0">
              <a:lnSpc>
                <a:spcPct val="120000"/>
              </a:lnSpc>
              <a:spcBef>
                <a:spcPts val="1000"/>
              </a:spcBef>
              <a:spcAft>
                <a:spcPts val="0"/>
              </a:spcAft>
              <a:buClr>
                <a:srgbClr val="085156"/>
              </a:buClr>
              <a:buSzPts val="2000"/>
              <a:buNone/>
            </a:pPr>
            <a:r>
              <a:rPr lang="en-US" sz="2000" b="1" dirty="0">
                <a:solidFill>
                  <a:srgbClr val="085156"/>
                </a:solidFill>
              </a:rPr>
              <a:t>Stages, </a:t>
            </a:r>
            <a:r>
              <a:rPr lang="en-US" sz="2000" b="1" dirty="0" err="1">
                <a:solidFill>
                  <a:srgbClr val="085156"/>
                </a:solidFill>
              </a:rPr>
              <a:t>zoals</a:t>
            </a:r>
            <a:r>
              <a:rPr lang="en-US" sz="2000" b="1" dirty="0">
                <a:solidFill>
                  <a:srgbClr val="085156"/>
                </a:solidFill>
              </a:rPr>
              <a:t> </a:t>
            </a:r>
            <a:r>
              <a:rPr lang="en-US" sz="2000" b="1" dirty="0" err="1">
                <a:solidFill>
                  <a:srgbClr val="085156"/>
                </a:solidFill>
              </a:rPr>
              <a:t>beschreven</a:t>
            </a:r>
            <a:r>
              <a:rPr lang="en-US" sz="2000" b="1" dirty="0">
                <a:solidFill>
                  <a:srgbClr val="085156"/>
                </a:solidFill>
              </a:rPr>
              <a:t> in module 1, </a:t>
            </a:r>
            <a:r>
              <a:rPr lang="en-US" sz="2000" b="1" dirty="0" err="1">
                <a:solidFill>
                  <a:srgbClr val="085156"/>
                </a:solidFill>
              </a:rPr>
              <a:t>zijn</a:t>
            </a:r>
            <a:r>
              <a:rPr lang="en-US" sz="2000" b="1" dirty="0">
                <a:solidFill>
                  <a:srgbClr val="085156"/>
                </a:solidFill>
              </a:rPr>
              <a:t> van </a:t>
            </a:r>
            <a:r>
              <a:rPr lang="en-US" sz="2000" b="1" dirty="0" err="1">
                <a:solidFill>
                  <a:srgbClr val="085156"/>
                </a:solidFill>
              </a:rPr>
              <a:t>onschatbare</a:t>
            </a:r>
            <a:r>
              <a:rPr lang="en-US" sz="2000" b="1" dirty="0">
                <a:solidFill>
                  <a:srgbClr val="085156"/>
                </a:solidFill>
              </a:rPr>
              <a:t> </a:t>
            </a:r>
            <a:r>
              <a:rPr lang="en-US" sz="2000" b="1" dirty="0" err="1">
                <a:solidFill>
                  <a:srgbClr val="085156"/>
                </a:solidFill>
              </a:rPr>
              <a:t>waarde</a:t>
            </a:r>
            <a:r>
              <a:rPr lang="en-US" sz="2000" b="1" dirty="0">
                <a:solidFill>
                  <a:srgbClr val="085156"/>
                </a:solidFill>
              </a:rPr>
              <a:t> </a:t>
            </a:r>
            <a:r>
              <a:rPr lang="en-US" sz="2000" b="1" dirty="0" err="1">
                <a:solidFill>
                  <a:srgbClr val="085156"/>
                </a:solidFill>
              </a:rPr>
              <a:t>voor</a:t>
            </a:r>
            <a:r>
              <a:rPr lang="en-US" sz="2000" b="1" dirty="0">
                <a:solidFill>
                  <a:srgbClr val="085156"/>
                </a:solidFill>
              </a:rPr>
              <a:t> het </a:t>
            </a:r>
            <a:r>
              <a:rPr lang="en-US" sz="2000" b="1" dirty="0" err="1">
                <a:solidFill>
                  <a:srgbClr val="085156"/>
                </a:solidFill>
              </a:rPr>
              <a:t>onderwijs</a:t>
            </a:r>
            <a:r>
              <a:rPr lang="en-US" sz="2000" b="1" dirty="0">
                <a:solidFill>
                  <a:srgbClr val="085156"/>
                </a:solidFill>
              </a:rPr>
              <a:t>, </a:t>
            </a:r>
            <a:r>
              <a:rPr lang="en-US" sz="2000" b="1" dirty="0" err="1">
                <a:solidFill>
                  <a:srgbClr val="085156"/>
                </a:solidFill>
              </a:rPr>
              <a:t>vooral</a:t>
            </a:r>
            <a:r>
              <a:rPr lang="en-US" sz="2000" b="1" dirty="0">
                <a:solidFill>
                  <a:srgbClr val="085156"/>
                </a:solidFill>
              </a:rPr>
              <a:t> om de </a:t>
            </a:r>
            <a:r>
              <a:rPr lang="en-US" sz="2000" b="1" dirty="0" err="1">
                <a:solidFill>
                  <a:srgbClr val="085156"/>
                </a:solidFill>
              </a:rPr>
              <a:t>cultuur</a:t>
            </a:r>
            <a:r>
              <a:rPr lang="en-US" sz="2000" b="1" dirty="0">
                <a:solidFill>
                  <a:srgbClr val="085156"/>
                </a:solidFill>
              </a:rPr>
              <a:t> </a:t>
            </a:r>
            <a:r>
              <a:rPr lang="en-US" sz="2000" b="1" dirty="0" err="1">
                <a:solidFill>
                  <a:srgbClr val="085156"/>
                </a:solidFill>
              </a:rPr>
              <a:t>en</a:t>
            </a:r>
            <a:r>
              <a:rPr lang="en-US" sz="2000" b="1" dirty="0">
                <a:solidFill>
                  <a:srgbClr val="085156"/>
                </a:solidFill>
              </a:rPr>
              <a:t> het </a:t>
            </a:r>
            <a:r>
              <a:rPr lang="en-US" sz="2000" b="1" dirty="0" err="1">
                <a:solidFill>
                  <a:srgbClr val="085156"/>
                </a:solidFill>
              </a:rPr>
              <a:t>erfgoed</a:t>
            </a:r>
            <a:r>
              <a:rPr lang="en-US" sz="2000" b="1" dirty="0">
                <a:solidFill>
                  <a:srgbClr val="085156"/>
                </a:solidFill>
              </a:rPr>
              <a:t> van </a:t>
            </a:r>
            <a:r>
              <a:rPr lang="en-US" sz="2000" b="1" dirty="0" err="1">
                <a:solidFill>
                  <a:srgbClr val="085156"/>
                </a:solidFill>
              </a:rPr>
              <a:t>voedsel</a:t>
            </a:r>
            <a:r>
              <a:rPr lang="en-US" sz="2000" b="1" dirty="0">
                <a:solidFill>
                  <a:srgbClr val="085156"/>
                </a:solidFill>
              </a:rPr>
              <a:t> </a:t>
            </a:r>
            <a:r>
              <a:rPr lang="en-US" sz="2000" b="1" dirty="0" err="1">
                <a:solidFill>
                  <a:srgbClr val="085156"/>
                </a:solidFill>
              </a:rPr>
              <a:t>te</a:t>
            </a:r>
            <a:r>
              <a:rPr lang="en-US" sz="2000" b="1" dirty="0">
                <a:solidFill>
                  <a:srgbClr val="085156"/>
                </a:solidFill>
              </a:rPr>
              <a:t> </a:t>
            </a:r>
            <a:r>
              <a:rPr lang="en-US" sz="2000" b="1" dirty="0" err="1">
                <a:solidFill>
                  <a:srgbClr val="085156"/>
                </a:solidFill>
              </a:rPr>
              <a:t>beschermen</a:t>
            </a:r>
            <a:r>
              <a:rPr lang="en-US" sz="2000" b="1" dirty="0">
                <a:solidFill>
                  <a:srgbClr val="085156"/>
                </a:solidFill>
              </a:rPr>
              <a:t> door </a:t>
            </a:r>
            <a:r>
              <a:rPr lang="en-US" sz="2000" b="1" dirty="0" err="1">
                <a:solidFill>
                  <a:srgbClr val="085156"/>
                </a:solidFill>
              </a:rPr>
              <a:t>tradities</a:t>
            </a:r>
            <a:r>
              <a:rPr lang="en-US" sz="2000" b="1" dirty="0">
                <a:solidFill>
                  <a:srgbClr val="085156"/>
                </a:solidFill>
              </a:rPr>
              <a:t> door </a:t>
            </a:r>
            <a:r>
              <a:rPr lang="en-US" sz="2000" b="1" dirty="0" err="1">
                <a:solidFill>
                  <a:srgbClr val="085156"/>
                </a:solidFill>
              </a:rPr>
              <a:t>te</a:t>
            </a:r>
            <a:r>
              <a:rPr lang="en-US" sz="2000" b="1" dirty="0">
                <a:solidFill>
                  <a:srgbClr val="085156"/>
                </a:solidFill>
              </a:rPr>
              <a:t> </a:t>
            </a:r>
            <a:r>
              <a:rPr lang="en-US" sz="2000" b="1" dirty="0" err="1">
                <a:solidFill>
                  <a:srgbClr val="085156"/>
                </a:solidFill>
              </a:rPr>
              <a:t>geven</a:t>
            </a:r>
            <a:r>
              <a:rPr lang="en-US" sz="2000" b="1" dirty="0">
                <a:solidFill>
                  <a:srgbClr val="085156"/>
                </a:solidFill>
              </a:rPr>
              <a:t>. U </a:t>
            </a:r>
            <a:r>
              <a:rPr lang="en-US" sz="2000" b="1" dirty="0" err="1">
                <a:solidFill>
                  <a:srgbClr val="085156"/>
                </a:solidFill>
              </a:rPr>
              <a:t>en</a:t>
            </a:r>
            <a:r>
              <a:rPr lang="en-US" sz="2000" b="1" dirty="0">
                <a:solidFill>
                  <a:srgbClr val="085156"/>
                </a:solidFill>
              </a:rPr>
              <a:t> </a:t>
            </a:r>
            <a:r>
              <a:rPr lang="en-US" sz="2000" b="1" dirty="0" err="1">
                <a:solidFill>
                  <a:srgbClr val="085156"/>
                </a:solidFill>
              </a:rPr>
              <a:t>uw</a:t>
            </a:r>
            <a:r>
              <a:rPr lang="en-US" sz="2000" b="1" dirty="0">
                <a:solidFill>
                  <a:srgbClr val="085156"/>
                </a:solidFill>
              </a:rPr>
              <a:t> </a:t>
            </a:r>
            <a:r>
              <a:rPr lang="en-US" sz="2000" b="1" dirty="0" err="1">
                <a:solidFill>
                  <a:srgbClr val="085156"/>
                </a:solidFill>
              </a:rPr>
              <a:t>Culinaire</a:t>
            </a:r>
            <a:r>
              <a:rPr lang="en-US" sz="2000" b="1" dirty="0">
                <a:solidFill>
                  <a:srgbClr val="085156"/>
                </a:solidFill>
              </a:rPr>
              <a:t> </a:t>
            </a:r>
            <a:r>
              <a:rPr lang="en-US" sz="2000" b="1" dirty="0" err="1">
                <a:solidFill>
                  <a:srgbClr val="085156"/>
                </a:solidFill>
              </a:rPr>
              <a:t>Bedrijf</a:t>
            </a:r>
            <a:r>
              <a:rPr lang="en-US" sz="2000" b="1" dirty="0">
                <a:solidFill>
                  <a:srgbClr val="085156"/>
                </a:solidFill>
              </a:rPr>
              <a:t> </a:t>
            </a:r>
            <a:r>
              <a:rPr lang="en-US" sz="2000" b="1" dirty="0" err="1">
                <a:solidFill>
                  <a:srgbClr val="085156"/>
                </a:solidFill>
              </a:rPr>
              <a:t>kunnen</a:t>
            </a:r>
            <a:r>
              <a:rPr lang="en-US" sz="2000" b="1" dirty="0">
                <a:solidFill>
                  <a:srgbClr val="085156"/>
                </a:solidFill>
              </a:rPr>
              <a:t> </a:t>
            </a:r>
            <a:r>
              <a:rPr lang="en-US" sz="2000" b="1" dirty="0" err="1">
                <a:solidFill>
                  <a:srgbClr val="085156"/>
                </a:solidFill>
              </a:rPr>
              <a:t>een</a:t>
            </a:r>
            <a:r>
              <a:rPr lang="en-US" sz="2000" b="1" dirty="0">
                <a:solidFill>
                  <a:srgbClr val="085156"/>
                </a:solidFill>
              </a:rPr>
              <a:t> </a:t>
            </a:r>
            <a:r>
              <a:rPr lang="en-US" sz="2000" b="1" dirty="0" err="1">
                <a:solidFill>
                  <a:srgbClr val="085156"/>
                </a:solidFill>
              </a:rPr>
              <a:t>radertje</a:t>
            </a:r>
            <a:r>
              <a:rPr lang="en-US" sz="2000" b="1" dirty="0">
                <a:solidFill>
                  <a:srgbClr val="085156"/>
                </a:solidFill>
              </a:rPr>
              <a:t> in het </a:t>
            </a:r>
            <a:r>
              <a:rPr lang="en-US" sz="2000" b="1" dirty="0" err="1">
                <a:solidFill>
                  <a:srgbClr val="085156"/>
                </a:solidFill>
              </a:rPr>
              <a:t>wiel</a:t>
            </a:r>
            <a:r>
              <a:rPr lang="en-US" sz="2000" b="1" dirty="0">
                <a:solidFill>
                  <a:srgbClr val="085156"/>
                </a:solidFill>
              </a:rPr>
              <a:t> van </a:t>
            </a:r>
            <a:r>
              <a:rPr lang="en-US" sz="2000" b="1" dirty="0" err="1">
                <a:solidFill>
                  <a:srgbClr val="085156"/>
                </a:solidFill>
              </a:rPr>
              <a:t>deze</a:t>
            </a:r>
            <a:r>
              <a:rPr lang="en-US" sz="2000" b="1" dirty="0">
                <a:solidFill>
                  <a:srgbClr val="085156"/>
                </a:solidFill>
              </a:rPr>
              <a:t> reis </a:t>
            </a:r>
            <a:r>
              <a:rPr lang="en-US" sz="2000" b="1" dirty="0" err="1">
                <a:solidFill>
                  <a:srgbClr val="085156"/>
                </a:solidFill>
              </a:rPr>
              <a:t>zijn</a:t>
            </a:r>
            <a:r>
              <a:rPr lang="en-US" sz="2000" b="1" dirty="0">
                <a:solidFill>
                  <a:srgbClr val="085156"/>
                </a:solidFill>
              </a:rPr>
              <a:t>. </a:t>
            </a:r>
            <a:endParaRPr dirty="0"/>
          </a:p>
        </p:txBody>
      </p:sp>
      <p:sp>
        <p:nvSpPr>
          <p:cNvPr id="477" name="Google Shape;477;p14"/>
          <p:cNvSpPr txBox="1">
            <a:spLocks noGrp="1"/>
          </p:cNvSpPr>
          <p:nvPr>
            <p:ph type="body" idx="2"/>
          </p:nvPr>
        </p:nvSpPr>
        <p:spPr>
          <a:xfrm>
            <a:off x="192024" y="539496"/>
            <a:ext cx="11777472" cy="86857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68754"/>
              </a:buClr>
              <a:buSzPts val="3600"/>
              <a:buNone/>
            </a:pPr>
            <a:r>
              <a:rPr lang="en-US"/>
              <a:t>Stages als middel tot leren en verandering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15"/>
          <p:cNvSpPr txBox="1">
            <a:spLocks noGrp="1"/>
          </p:cNvSpPr>
          <p:nvPr>
            <p:ph type="body" idx="1"/>
          </p:nvPr>
        </p:nvSpPr>
        <p:spPr>
          <a:xfrm>
            <a:off x="2140571" y="748682"/>
            <a:ext cx="9488664" cy="1333328"/>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chemeClr val="lt1"/>
              </a:buClr>
              <a:buSzPts val="4800"/>
              <a:buNone/>
            </a:pPr>
            <a:r>
              <a:rPr lang="en-US"/>
              <a:t>Een leercultuur verankeren - Praktijkvoorbeelden uit onze regio's</a:t>
            </a:r>
            <a:endParaRPr/>
          </a:p>
        </p:txBody>
      </p:sp>
      <p:sp>
        <p:nvSpPr>
          <p:cNvPr id="483" name="Google Shape;483;p15"/>
          <p:cNvSpPr txBox="1">
            <a:spLocks noGrp="1"/>
          </p:cNvSpPr>
          <p:nvPr>
            <p:ph type="body" idx="2"/>
          </p:nvPr>
        </p:nvSpPr>
        <p:spPr>
          <a:xfrm>
            <a:off x="704603" y="934085"/>
            <a:ext cx="904551" cy="582221"/>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lt1"/>
              </a:buClr>
              <a:buSzPct val="100000"/>
              <a:buNone/>
            </a:pPr>
            <a:r>
              <a:rPr lang="en-US"/>
              <a:t>02</a:t>
            </a:r>
            <a:endParaRPr/>
          </a:p>
        </p:txBody>
      </p:sp>
      <p:grpSp>
        <p:nvGrpSpPr>
          <p:cNvPr id="484" name="Google Shape;484;p15"/>
          <p:cNvGrpSpPr/>
          <p:nvPr/>
        </p:nvGrpSpPr>
        <p:grpSpPr>
          <a:xfrm>
            <a:off x="4075933" y="2193683"/>
            <a:ext cx="3313907" cy="2484250"/>
            <a:chOff x="2904151" y="2414371"/>
            <a:chExt cx="2770617" cy="2076976"/>
          </a:xfrm>
        </p:grpSpPr>
        <p:sp>
          <p:nvSpPr>
            <p:cNvPr id="485" name="Google Shape;485;p15"/>
            <p:cNvSpPr/>
            <p:nvPr/>
          </p:nvSpPr>
          <p:spPr>
            <a:xfrm rot="-488098">
              <a:off x="3459083" y="2674348"/>
              <a:ext cx="2105182" cy="1153739"/>
            </a:xfrm>
            <a:custGeom>
              <a:avLst/>
              <a:gdLst/>
              <a:ahLst/>
              <a:cxnLst/>
              <a:rect l="l" t="t" r="r" b="b"/>
              <a:pathLst>
                <a:path w="2105182" h="1153739" extrusionOk="0">
                  <a:moveTo>
                    <a:pt x="2105182" y="576870"/>
                  </a:moveTo>
                  <a:cubicBezTo>
                    <a:pt x="2105182" y="895466"/>
                    <a:pt x="1633921" y="1153740"/>
                    <a:pt x="1052591" y="1153740"/>
                  </a:cubicBezTo>
                  <a:cubicBezTo>
                    <a:pt x="471261" y="1153740"/>
                    <a:pt x="0" y="895466"/>
                    <a:pt x="0" y="576870"/>
                  </a:cubicBezTo>
                  <a:cubicBezTo>
                    <a:pt x="0" y="258273"/>
                    <a:pt x="471261" y="0"/>
                    <a:pt x="1052591" y="0"/>
                  </a:cubicBezTo>
                  <a:cubicBezTo>
                    <a:pt x="1633921" y="0"/>
                    <a:pt x="2105182" y="258273"/>
                    <a:pt x="2105182" y="576870"/>
                  </a:cubicBezTo>
                  <a:close/>
                </a:path>
              </a:pathLst>
            </a:cu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nvGrpSpPr>
            <p:cNvPr id="486" name="Google Shape;486;p15"/>
            <p:cNvGrpSpPr/>
            <p:nvPr/>
          </p:nvGrpSpPr>
          <p:grpSpPr>
            <a:xfrm>
              <a:off x="2904151" y="2414371"/>
              <a:ext cx="2770617" cy="2076976"/>
              <a:chOff x="2904151" y="2414371"/>
              <a:chExt cx="2770617" cy="2076976"/>
            </a:xfrm>
          </p:grpSpPr>
          <p:sp>
            <p:nvSpPr>
              <p:cNvPr id="487" name="Google Shape;487;p15"/>
              <p:cNvSpPr/>
              <p:nvPr/>
            </p:nvSpPr>
            <p:spPr>
              <a:xfrm>
                <a:off x="3462521" y="2636954"/>
                <a:ext cx="2071388" cy="789674"/>
              </a:xfrm>
              <a:custGeom>
                <a:avLst/>
                <a:gdLst/>
                <a:ahLst/>
                <a:cxnLst/>
                <a:rect l="l" t="t" r="r" b="b"/>
                <a:pathLst>
                  <a:path w="2071388" h="789674" extrusionOk="0">
                    <a:moveTo>
                      <a:pt x="12762" y="789675"/>
                    </a:moveTo>
                    <a:cubicBezTo>
                      <a:pt x="-56715" y="483141"/>
                      <a:pt x="160283" y="233726"/>
                      <a:pt x="595231" y="94739"/>
                    </a:cubicBezTo>
                    <a:cubicBezTo>
                      <a:pt x="867430" y="8110"/>
                      <a:pt x="1201493" y="-21401"/>
                      <a:pt x="1489872" y="15726"/>
                    </a:cubicBezTo>
                    <a:cubicBezTo>
                      <a:pt x="1802996" y="56660"/>
                      <a:pt x="2005718" y="165185"/>
                      <a:pt x="2071389" y="322259"/>
                    </a:cubicBezTo>
                    <a:lnTo>
                      <a:pt x="2033319" y="338443"/>
                    </a:lnTo>
                    <a:cubicBezTo>
                      <a:pt x="1974310" y="196599"/>
                      <a:pt x="1778251" y="93787"/>
                      <a:pt x="1484161" y="55708"/>
                    </a:cubicBezTo>
                    <a:cubicBezTo>
                      <a:pt x="1201493" y="19534"/>
                      <a:pt x="874093" y="48093"/>
                      <a:pt x="607604" y="133770"/>
                    </a:cubicBezTo>
                    <a:cubicBezTo>
                      <a:pt x="412496" y="195648"/>
                      <a:pt x="-38632" y="382233"/>
                      <a:pt x="52736" y="784915"/>
                    </a:cubicBezTo>
                    <a:lnTo>
                      <a:pt x="12762" y="789675"/>
                    </a:lnTo>
                    <a:close/>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88" name="Google Shape;488;p15"/>
              <p:cNvSpPr/>
              <p:nvPr/>
            </p:nvSpPr>
            <p:spPr>
              <a:xfrm>
                <a:off x="3494319" y="2967780"/>
                <a:ext cx="2083683" cy="1236930"/>
              </a:xfrm>
              <a:custGeom>
                <a:avLst/>
                <a:gdLst/>
                <a:ahLst/>
                <a:cxnLst/>
                <a:rect l="l" t="t" r="r" b="b"/>
                <a:pathLst>
                  <a:path w="2083683" h="1236930" extrusionOk="0">
                    <a:moveTo>
                      <a:pt x="1903" y="460752"/>
                    </a:moveTo>
                    <a:cubicBezTo>
                      <a:pt x="398781" y="1211853"/>
                      <a:pt x="2252783" y="852010"/>
                      <a:pt x="2033881" y="30463"/>
                    </a:cubicBezTo>
                    <a:lnTo>
                      <a:pt x="2021508" y="0"/>
                    </a:lnTo>
                    <a:cubicBezTo>
                      <a:pt x="2111924" y="205625"/>
                      <a:pt x="2084323" y="391258"/>
                      <a:pt x="2058626" y="519774"/>
                    </a:cubicBezTo>
                    <a:cubicBezTo>
                      <a:pt x="1934899" y="1355600"/>
                      <a:pt x="607214" y="1393679"/>
                      <a:pt x="226515" y="977669"/>
                    </a:cubicBezTo>
                    <a:cubicBezTo>
                      <a:pt x="194156" y="941495"/>
                      <a:pt x="152279" y="888185"/>
                      <a:pt x="114210" y="818691"/>
                    </a:cubicBezTo>
                    <a:cubicBezTo>
                      <a:pt x="81850" y="758717"/>
                      <a:pt x="63767" y="710167"/>
                      <a:pt x="53298" y="679704"/>
                    </a:cubicBezTo>
                    <a:cubicBezTo>
                      <a:pt x="33311" y="623538"/>
                      <a:pt x="11421" y="545477"/>
                      <a:pt x="0" y="447424"/>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89" name="Google Shape;489;p15"/>
              <p:cNvSpPr/>
              <p:nvPr/>
            </p:nvSpPr>
            <p:spPr>
              <a:xfrm>
                <a:off x="3473300" y="2959213"/>
                <a:ext cx="2123585" cy="1265554"/>
              </a:xfrm>
              <a:custGeom>
                <a:avLst/>
                <a:gdLst/>
                <a:ahLst/>
                <a:cxnLst/>
                <a:rect l="l" t="t" r="r" b="b"/>
                <a:pathLst>
                  <a:path w="2123585" h="1265554" extrusionOk="0">
                    <a:moveTo>
                      <a:pt x="932791" y="1263260"/>
                    </a:moveTo>
                    <a:cubicBezTo>
                      <a:pt x="642509" y="1248028"/>
                      <a:pt x="374116" y="1154735"/>
                      <a:pt x="231354" y="999565"/>
                    </a:cubicBezTo>
                    <a:cubicBezTo>
                      <a:pt x="186622" y="950063"/>
                      <a:pt x="148553" y="894848"/>
                      <a:pt x="116193" y="836778"/>
                    </a:cubicBezTo>
                    <a:cubicBezTo>
                      <a:pt x="81930" y="773949"/>
                      <a:pt x="63847" y="722542"/>
                      <a:pt x="54330" y="694935"/>
                    </a:cubicBezTo>
                    <a:cubicBezTo>
                      <a:pt x="27681" y="618778"/>
                      <a:pt x="9598" y="539765"/>
                      <a:pt x="80" y="458848"/>
                    </a:cubicBezTo>
                    <a:cubicBezTo>
                      <a:pt x="-872" y="447424"/>
                      <a:pt x="6742" y="437905"/>
                      <a:pt x="18163" y="436001"/>
                    </a:cubicBezTo>
                    <a:cubicBezTo>
                      <a:pt x="29584" y="435049"/>
                      <a:pt x="39102" y="442664"/>
                      <a:pt x="41005" y="454088"/>
                    </a:cubicBezTo>
                    <a:cubicBezTo>
                      <a:pt x="41005" y="456944"/>
                      <a:pt x="41957" y="459800"/>
                      <a:pt x="41957" y="462656"/>
                    </a:cubicBezTo>
                    <a:cubicBezTo>
                      <a:pt x="148553" y="661617"/>
                      <a:pt x="374116" y="795844"/>
                      <a:pt x="676772" y="842490"/>
                    </a:cubicBezTo>
                    <a:cubicBezTo>
                      <a:pt x="951826" y="884377"/>
                      <a:pt x="1271613" y="848202"/>
                      <a:pt x="1533343" y="746342"/>
                    </a:cubicBezTo>
                    <a:cubicBezTo>
                      <a:pt x="1922607" y="594027"/>
                      <a:pt x="2110101" y="332236"/>
                      <a:pt x="2033961" y="45694"/>
                    </a:cubicBezTo>
                    <a:lnTo>
                      <a:pt x="2021589" y="16184"/>
                    </a:lnTo>
                    <a:lnTo>
                      <a:pt x="2059658" y="0"/>
                    </a:lnTo>
                    <a:cubicBezTo>
                      <a:pt x="2064417" y="10472"/>
                      <a:pt x="2068224" y="20943"/>
                      <a:pt x="2072983" y="31415"/>
                    </a:cubicBezTo>
                    <a:lnTo>
                      <a:pt x="2072983" y="32367"/>
                    </a:lnTo>
                    <a:cubicBezTo>
                      <a:pt x="2145316" y="219904"/>
                      <a:pt x="2127232" y="389354"/>
                      <a:pt x="2097728" y="532149"/>
                    </a:cubicBezTo>
                    <a:cubicBezTo>
                      <a:pt x="2051093" y="851058"/>
                      <a:pt x="1823625" y="1089050"/>
                      <a:pt x="1459106" y="1201382"/>
                    </a:cubicBezTo>
                    <a:cubicBezTo>
                      <a:pt x="1291599" y="1252788"/>
                      <a:pt x="1107912" y="1272779"/>
                      <a:pt x="932791" y="1263260"/>
                    </a:cubicBezTo>
                    <a:moveTo>
                      <a:pt x="60040" y="565468"/>
                    </a:moveTo>
                    <a:cubicBezTo>
                      <a:pt x="68606" y="605451"/>
                      <a:pt x="80027" y="643529"/>
                      <a:pt x="93351" y="681608"/>
                    </a:cubicBezTo>
                    <a:cubicBezTo>
                      <a:pt x="102869" y="708263"/>
                      <a:pt x="120000" y="757765"/>
                      <a:pt x="152359" y="816787"/>
                    </a:cubicBezTo>
                    <a:cubicBezTo>
                      <a:pt x="182815" y="872001"/>
                      <a:pt x="219934" y="924359"/>
                      <a:pt x="261810" y="971958"/>
                    </a:cubicBezTo>
                    <a:cubicBezTo>
                      <a:pt x="480712" y="1209949"/>
                      <a:pt x="1012738" y="1295626"/>
                      <a:pt x="1447686" y="1161399"/>
                    </a:cubicBezTo>
                    <a:cubicBezTo>
                      <a:pt x="1796976" y="1053827"/>
                      <a:pt x="2013023" y="828211"/>
                      <a:pt x="2058706" y="524534"/>
                    </a:cubicBezTo>
                    <a:cubicBezTo>
                      <a:pt x="2073935" y="447424"/>
                      <a:pt x="2087259" y="361747"/>
                      <a:pt x="2082500" y="269407"/>
                    </a:cubicBezTo>
                    <a:cubicBezTo>
                      <a:pt x="2037768" y="480743"/>
                      <a:pt x="1852177" y="664473"/>
                      <a:pt x="1548571" y="783469"/>
                    </a:cubicBezTo>
                    <a:cubicBezTo>
                      <a:pt x="1281130" y="888185"/>
                      <a:pt x="952778" y="925311"/>
                      <a:pt x="671061" y="882473"/>
                    </a:cubicBezTo>
                    <a:cubicBezTo>
                      <a:pt x="398862" y="840587"/>
                      <a:pt x="185671" y="729206"/>
                      <a:pt x="60040" y="565468"/>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90" name="Google Shape;490;p15"/>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path>
                </a:pathLst>
              </a:custGeom>
              <a:solidFill>
                <a:srgbClr val="C0C2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91" name="Google Shape;491;p15"/>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close/>
                  </a:path>
                </a:pathLst>
              </a:custGeom>
              <a:noFill/>
              <a:ln w="32800" cap="rnd" cmpd="sng">
                <a:solidFill>
                  <a:srgbClr val="C0C2C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92" name="Google Shape;492;p15"/>
              <p:cNvSpPr/>
              <p:nvPr/>
            </p:nvSpPr>
            <p:spPr>
              <a:xfrm>
                <a:off x="3023204" y="3810271"/>
                <a:ext cx="852764" cy="681076"/>
              </a:xfrm>
              <a:custGeom>
                <a:avLst/>
                <a:gdLst/>
                <a:ahLst/>
                <a:cxnLst/>
                <a:rect l="l" t="t" r="r" b="b"/>
                <a:pathLst>
                  <a:path w="852764" h="681076" extrusionOk="0">
                    <a:moveTo>
                      <a:pt x="0" y="679704"/>
                    </a:moveTo>
                    <a:cubicBezTo>
                      <a:pt x="27601" y="682560"/>
                      <a:pt x="69477" y="682560"/>
                      <a:pt x="113258" y="663521"/>
                    </a:cubicBezTo>
                    <a:cubicBezTo>
                      <a:pt x="188446" y="630202"/>
                      <a:pt x="216998" y="561660"/>
                      <a:pt x="261730" y="491215"/>
                    </a:cubicBezTo>
                    <a:cubicBezTo>
                      <a:pt x="277910" y="465512"/>
                      <a:pt x="356905" y="356036"/>
                      <a:pt x="472066" y="264647"/>
                    </a:cubicBezTo>
                    <a:cubicBezTo>
                      <a:pt x="509184" y="235136"/>
                      <a:pt x="560578" y="204673"/>
                      <a:pt x="662415" y="142795"/>
                    </a:cubicBezTo>
                    <a:cubicBezTo>
                      <a:pt x="738555" y="97101"/>
                      <a:pt x="803273" y="60926"/>
                      <a:pt x="848005" y="36175"/>
                    </a:cubicBezTo>
                    <a:cubicBezTo>
                      <a:pt x="849909" y="23799"/>
                      <a:pt x="851813" y="12376"/>
                      <a:pt x="852764" y="0"/>
                    </a:cubicBezTo>
                    <a:cubicBezTo>
                      <a:pt x="837536" y="4760"/>
                      <a:pt x="821357" y="11424"/>
                      <a:pt x="804225" y="19039"/>
                    </a:cubicBezTo>
                    <a:cubicBezTo>
                      <a:pt x="776624" y="31415"/>
                      <a:pt x="751879" y="44743"/>
                      <a:pt x="730941" y="57118"/>
                    </a:cubicBezTo>
                    <a:cubicBezTo>
                      <a:pt x="707147" y="72350"/>
                      <a:pt x="671932" y="94245"/>
                      <a:pt x="628152" y="121852"/>
                    </a:cubicBezTo>
                    <a:cubicBezTo>
                      <a:pt x="556771" y="165642"/>
                      <a:pt x="540592" y="175162"/>
                      <a:pt x="515846" y="190393"/>
                    </a:cubicBezTo>
                    <a:cubicBezTo>
                      <a:pt x="490149" y="206577"/>
                      <a:pt x="413058" y="256079"/>
                      <a:pt x="339773" y="328428"/>
                    </a:cubicBezTo>
                    <a:cubicBezTo>
                      <a:pt x="241743" y="425529"/>
                      <a:pt x="182735" y="522630"/>
                      <a:pt x="182735" y="522630"/>
                    </a:cubicBezTo>
                    <a:cubicBezTo>
                      <a:pt x="163700" y="555949"/>
                      <a:pt x="139906" y="604499"/>
                      <a:pt x="85657" y="641626"/>
                    </a:cubicBezTo>
                    <a:cubicBezTo>
                      <a:pt x="53298" y="664473"/>
                      <a:pt x="21890" y="674944"/>
                      <a:pt x="0" y="679704"/>
                    </a:cubicBezTo>
                  </a:path>
                </a:pathLst>
              </a:custGeom>
              <a:solidFill>
                <a:srgbClr val="A8AA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93" name="Google Shape;493;p15"/>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94" name="Google Shape;494;p15"/>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95" name="Google Shape;495;p15"/>
              <p:cNvSpPr/>
              <p:nvPr/>
            </p:nvSpPr>
            <p:spPr>
              <a:xfrm>
                <a:off x="4988432" y="3538643"/>
                <a:ext cx="103100" cy="100649"/>
              </a:xfrm>
              <a:custGeom>
                <a:avLst/>
                <a:gdLst/>
                <a:ahLst/>
                <a:cxnLst/>
                <a:rect l="l" t="t" r="r" b="b"/>
                <a:pathLst>
                  <a:path w="103100" h="100649" extrusionOk="0">
                    <a:moveTo>
                      <a:pt x="17259" y="91706"/>
                    </a:moveTo>
                    <a:cubicBezTo>
                      <a:pt x="8693" y="85042"/>
                      <a:pt x="1079" y="79331"/>
                      <a:pt x="127" y="69811"/>
                    </a:cubicBezTo>
                    <a:cubicBezTo>
                      <a:pt x="-1776" y="53627"/>
                      <a:pt x="18210" y="35540"/>
                      <a:pt x="24872" y="29828"/>
                    </a:cubicBezTo>
                    <a:cubicBezTo>
                      <a:pt x="39149" y="16501"/>
                      <a:pt x="41052" y="23165"/>
                      <a:pt x="82929" y="5077"/>
                    </a:cubicBezTo>
                    <a:cubicBezTo>
                      <a:pt x="92446" y="1269"/>
                      <a:pt x="99109" y="-2539"/>
                      <a:pt x="101964" y="2221"/>
                    </a:cubicBezTo>
                    <a:cubicBezTo>
                      <a:pt x="105771" y="8885"/>
                      <a:pt x="99109" y="26020"/>
                      <a:pt x="95302" y="36492"/>
                    </a:cubicBezTo>
                    <a:cubicBezTo>
                      <a:pt x="85784" y="60291"/>
                      <a:pt x="74363" y="74571"/>
                      <a:pt x="71508" y="77427"/>
                    </a:cubicBezTo>
                    <a:cubicBezTo>
                      <a:pt x="61039" y="89802"/>
                      <a:pt x="53425" y="99322"/>
                      <a:pt x="41052" y="100274"/>
                    </a:cubicBezTo>
                    <a:cubicBezTo>
                      <a:pt x="30583" y="102178"/>
                      <a:pt x="23921" y="96466"/>
                      <a:pt x="17259" y="917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96" name="Google Shape;496;p15"/>
              <p:cNvSpPr/>
              <p:nvPr/>
            </p:nvSpPr>
            <p:spPr>
              <a:xfrm>
                <a:off x="4790933" y="3072700"/>
                <a:ext cx="75370" cy="118214"/>
              </a:xfrm>
              <a:custGeom>
                <a:avLst/>
                <a:gdLst/>
                <a:ahLst/>
                <a:cxnLst/>
                <a:rect l="l" t="t" r="r" b="b"/>
                <a:pathLst>
                  <a:path w="75370" h="118214" extrusionOk="0">
                    <a:moveTo>
                      <a:pt x="28216" y="116888"/>
                    </a:moveTo>
                    <a:cubicBezTo>
                      <a:pt x="17747" y="114984"/>
                      <a:pt x="8229" y="113080"/>
                      <a:pt x="3470" y="105465"/>
                    </a:cubicBezTo>
                    <a:cubicBezTo>
                      <a:pt x="-5095" y="91185"/>
                      <a:pt x="4422" y="66434"/>
                      <a:pt x="8229" y="58818"/>
                    </a:cubicBezTo>
                    <a:cubicBezTo>
                      <a:pt x="15843" y="40731"/>
                      <a:pt x="19650" y="45491"/>
                      <a:pt x="50106" y="11220"/>
                    </a:cubicBezTo>
                    <a:cubicBezTo>
                      <a:pt x="56768" y="3604"/>
                      <a:pt x="61527" y="-2108"/>
                      <a:pt x="66286" y="748"/>
                    </a:cubicBezTo>
                    <a:cubicBezTo>
                      <a:pt x="72948" y="4556"/>
                      <a:pt x="73900" y="23596"/>
                      <a:pt x="74851" y="35019"/>
                    </a:cubicBezTo>
                    <a:cubicBezTo>
                      <a:pt x="76755" y="60722"/>
                      <a:pt x="72948" y="77858"/>
                      <a:pt x="71044" y="82617"/>
                    </a:cubicBezTo>
                    <a:cubicBezTo>
                      <a:pt x="67238" y="97849"/>
                      <a:pt x="63431" y="110224"/>
                      <a:pt x="52961" y="115936"/>
                    </a:cubicBezTo>
                    <a:cubicBezTo>
                      <a:pt x="44396" y="119744"/>
                      <a:pt x="35830" y="117840"/>
                      <a:pt x="28216" y="11688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97" name="Google Shape;497;p15"/>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98" name="Google Shape;498;p15"/>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99" name="Google Shape;499;p15"/>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00" name="Google Shape;500;p15"/>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01" name="Google Shape;501;p15"/>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02" name="Google Shape;502;p15"/>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03" name="Google Shape;503;p15"/>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04" name="Google Shape;504;p15"/>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05" name="Google Shape;505;p15"/>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06" name="Google Shape;506;p15"/>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07" name="Google Shape;507;p15"/>
              <p:cNvSpPr/>
              <p:nvPr/>
            </p:nvSpPr>
            <p:spPr>
              <a:xfrm>
                <a:off x="4909280" y="2781253"/>
                <a:ext cx="227026" cy="196894"/>
              </a:xfrm>
              <a:custGeom>
                <a:avLst/>
                <a:gdLst/>
                <a:ahLst/>
                <a:cxnLst/>
                <a:rect l="l" t="t" r="r" b="b"/>
                <a:pathLst>
                  <a:path w="227026" h="196894" extrusionOk="0">
                    <a:moveTo>
                      <a:pt x="50728" y="98947"/>
                    </a:moveTo>
                    <a:cubicBezTo>
                      <a:pt x="51679" y="97995"/>
                      <a:pt x="53583" y="97043"/>
                      <a:pt x="54535" y="96091"/>
                    </a:cubicBezTo>
                    <a:cubicBezTo>
                      <a:pt x="56438" y="94187"/>
                      <a:pt x="59293" y="89427"/>
                      <a:pt x="58342" y="85619"/>
                    </a:cubicBezTo>
                    <a:cubicBezTo>
                      <a:pt x="56438" y="79907"/>
                      <a:pt x="43114" y="82763"/>
                      <a:pt x="43114" y="76099"/>
                    </a:cubicBezTo>
                    <a:cubicBezTo>
                      <a:pt x="45017" y="26597"/>
                      <a:pt x="101170" y="66580"/>
                      <a:pt x="92604" y="96091"/>
                    </a:cubicBezTo>
                    <a:cubicBezTo>
                      <a:pt x="83087" y="127506"/>
                      <a:pt x="39307" y="167488"/>
                      <a:pt x="41210" y="169392"/>
                    </a:cubicBezTo>
                    <a:cubicBezTo>
                      <a:pt x="45017" y="177008"/>
                      <a:pt x="75473" y="201759"/>
                      <a:pt x="85942" y="196047"/>
                    </a:cubicBezTo>
                    <a:cubicBezTo>
                      <a:pt x="89749" y="194143"/>
                      <a:pt x="98315" y="177960"/>
                      <a:pt x="104977" y="161776"/>
                    </a:cubicBezTo>
                    <a:cubicBezTo>
                      <a:pt x="132578" y="89427"/>
                      <a:pt x="171599" y="110370"/>
                      <a:pt x="178262" y="135121"/>
                    </a:cubicBezTo>
                    <a:cubicBezTo>
                      <a:pt x="180165" y="143689"/>
                      <a:pt x="159227" y="136073"/>
                      <a:pt x="153516" y="141785"/>
                    </a:cubicBezTo>
                    <a:cubicBezTo>
                      <a:pt x="150661" y="143689"/>
                      <a:pt x="163034" y="160824"/>
                      <a:pt x="161130" y="161776"/>
                    </a:cubicBezTo>
                    <a:cubicBezTo>
                      <a:pt x="240125" y="186528"/>
                      <a:pt x="244884" y="109418"/>
                      <a:pt x="192538" y="57060"/>
                    </a:cubicBezTo>
                    <a:cubicBezTo>
                      <a:pt x="48824" y="-88591"/>
                      <a:pt x="-72048" y="89427"/>
                      <a:pt x="50728"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08" name="Google Shape;508;p15"/>
              <p:cNvSpPr/>
              <p:nvPr/>
            </p:nvSpPr>
            <p:spPr>
              <a:xfrm>
                <a:off x="4908745" y="2782205"/>
                <a:ext cx="226608" cy="196894"/>
              </a:xfrm>
              <a:custGeom>
                <a:avLst/>
                <a:gdLst/>
                <a:ahLst/>
                <a:cxnLst/>
                <a:rect l="l" t="t" r="r" b="b"/>
                <a:pathLst>
                  <a:path w="226608" h="196894" extrusionOk="0">
                    <a:moveTo>
                      <a:pt x="50310" y="98947"/>
                    </a:moveTo>
                    <a:cubicBezTo>
                      <a:pt x="51262" y="97995"/>
                      <a:pt x="54117" y="97043"/>
                      <a:pt x="56021" y="94187"/>
                    </a:cubicBezTo>
                    <a:cubicBezTo>
                      <a:pt x="56021" y="93235"/>
                      <a:pt x="59828" y="89427"/>
                      <a:pt x="57924" y="85619"/>
                    </a:cubicBezTo>
                    <a:cubicBezTo>
                      <a:pt x="56021" y="79907"/>
                      <a:pt x="42696" y="82763"/>
                      <a:pt x="42696" y="76099"/>
                    </a:cubicBezTo>
                    <a:cubicBezTo>
                      <a:pt x="44600" y="26597"/>
                      <a:pt x="100753" y="66580"/>
                      <a:pt x="92187" y="96091"/>
                    </a:cubicBezTo>
                    <a:cubicBezTo>
                      <a:pt x="82670" y="127506"/>
                      <a:pt x="38889" y="167488"/>
                      <a:pt x="40793" y="169392"/>
                    </a:cubicBezTo>
                    <a:cubicBezTo>
                      <a:pt x="44600" y="177008"/>
                      <a:pt x="75056" y="201759"/>
                      <a:pt x="85525" y="196047"/>
                    </a:cubicBezTo>
                    <a:cubicBezTo>
                      <a:pt x="89332" y="194143"/>
                      <a:pt x="97898" y="177960"/>
                      <a:pt x="104560" y="161776"/>
                    </a:cubicBezTo>
                    <a:cubicBezTo>
                      <a:pt x="132160" y="89427"/>
                      <a:pt x="171182" y="110370"/>
                      <a:pt x="177844" y="135121"/>
                    </a:cubicBezTo>
                    <a:cubicBezTo>
                      <a:pt x="179748" y="143689"/>
                      <a:pt x="158809" y="136073"/>
                      <a:pt x="153099" y="141785"/>
                    </a:cubicBezTo>
                    <a:cubicBezTo>
                      <a:pt x="150244" y="143689"/>
                      <a:pt x="162616" y="160824"/>
                      <a:pt x="160713" y="161776"/>
                    </a:cubicBezTo>
                    <a:cubicBezTo>
                      <a:pt x="239708" y="186527"/>
                      <a:pt x="244466" y="109418"/>
                      <a:pt x="192120" y="57060"/>
                    </a:cubicBezTo>
                    <a:cubicBezTo>
                      <a:pt x="48407" y="-88591"/>
                      <a:pt x="-71513" y="89427"/>
                      <a:pt x="50310"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09" name="Google Shape;509;p15"/>
              <p:cNvSpPr/>
              <p:nvPr/>
            </p:nvSpPr>
            <p:spPr>
              <a:xfrm>
                <a:off x="3710424" y="3425456"/>
                <a:ext cx="139417" cy="80835"/>
              </a:xfrm>
              <a:custGeom>
                <a:avLst/>
                <a:gdLst/>
                <a:ahLst/>
                <a:cxnLst/>
                <a:rect l="l" t="t" r="r" b="b"/>
                <a:pathLst>
                  <a:path w="139417" h="80835" extrusionOk="0">
                    <a:moveTo>
                      <a:pt x="8507" y="65906"/>
                    </a:moveTo>
                    <a:cubicBezTo>
                      <a:pt x="-11480" y="52578"/>
                      <a:pt x="6603" y="28779"/>
                      <a:pt x="33252" y="15452"/>
                    </a:cubicBezTo>
                    <a:cubicBezTo>
                      <a:pt x="37059" y="13548"/>
                      <a:pt x="76081" y="-6443"/>
                      <a:pt x="107488" y="2124"/>
                    </a:cubicBezTo>
                    <a:cubicBezTo>
                      <a:pt x="127475" y="6884"/>
                      <a:pt x="133185" y="19259"/>
                      <a:pt x="136041" y="26875"/>
                    </a:cubicBezTo>
                    <a:cubicBezTo>
                      <a:pt x="144606" y="44963"/>
                      <a:pt x="137944" y="72570"/>
                      <a:pt x="103681" y="79234"/>
                    </a:cubicBezTo>
                    <a:cubicBezTo>
                      <a:pt x="83695" y="83041"/>
                      <a:pt x="58949" y="79234"/>
                      <a:pt x="43721" y="76377"/>
                    </a:cubicBezTo>
                    <a:cubicBezTo>
                      <a:pt x="27542" y="72570"/>
                      <a:pt x="16121" y="70666"/>
                      <a:pt x="8507" y="659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10" name="Google Shape;510;p15"/>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11" name="Google Shape;511;p15"/>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12" name="Google Shape;512;p15"/>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13" name="Google Shape;513;p15"/>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14" name="Google Shape;514;p15"/>
              <p:cNvSpPr/>
              <p:nvPr/>
            </p:nvSpPr>
            <p:spPr>
              <a:xfrm>
                <a:off x="5342609" y="2536540"/>
                <a:ext cx="46635" cy="43790"/>
              </a:xfrm>
              <a:custGeom>
                <a:avLst/>
                <a:gdLst/>
                <a:ahLst/>
                <a:cxnLst/>
                <a:rect l="l" t="t" r="r" b="b"/>
                <a:pathLst>
                  <a:path w="46635" h="43790" extrusionOk="0">
                    <a:moveTo>
                      <a:pt x="46635" y="0"/>
                    </a:moveTo>
                    <a:cubicBezTo>
                      <a:pt x="44732" y="15232"/>
                      <a:pt x="10469" y="39983"/>
                      <a:pt x="0" y="43791"/>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15" name="Google Shape;515;p15"/>
              <p:cNvSpPr/>
              <p:nvPr/>
            </p:nvSpPr>
            <p:spPr>
              <a:xfrm>
                <a:off x="5360692" y="2467046"/>
                <a:ext cx="314076" cy="126611"/>
              </a:xfrm>
              <a:custGeom>
                <a:avLst/>
                <a:gdLst/>
                <a:ahLst/>
                <a:cxnLst/>
                <a:rect l="l" t="t" r="r" b="b"/>
                <a:pathLst>
                  <a:path w="314076" h="126611" extrusionOk="0">
                    <a:moveTo>
                      <a:pt x="314076" y="66638"/>
                    </a:moveTo>
                    <a:cubicBezTo>
                      <a:pt x="261730" y="44742"/>
                      <a:pt x="208433" y="22847"/>
                      <a:pt x="156087" y="0"/>
                    </a:cubicBezTo>
                    <a:cubicBezTo>
                      <a:pt x="103741" y="14279"/>
                      <a:pt x="51395" y="28559"/>
                      <a:pt x="0" y="42838"/>
                    </a:cubicBezTo>
                    <a:cubicBezTo>
                      <a:pt x="52346" y="70446"/>
                      <a:pt x="104692" y="99005"/>
                      <a:pt x="156087" y="126612"/>
                    </a:cubicBezTo>
                    <a:lnTo>
                      <a:pt x="314076" y="6663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16" name="Google Shape;516;p15"/>
              <p:cNvSpPr/>
              <p:nvPr/>
            </p:nvSpPr>
            <p:spPr>
              <a:xfrm>
                <a:off x="5407328" y="2552723"/>
                <a:ext cx="208431" cy="93569"/>
              </a:xfrm>
              <a:custGeom>
                <a:avLst/>
                <a:gdLst/>
                <a:ahLst/>
                <a:cxnLst/>
                <a:rect l="l" t="t" r="r" b="b"/>
                <a:pathLst>
                  <a:path w="208431" h="93569" extrusionOk="0">
                    <a:moveTo>
                      <a:pt x="208432" y="15232"/>
                    </a:moveTo>
                    <a:cubicBezTo>
                      <a:pt x="175121" y="28559"/>
                      <a:pt x="142762" y="41887"/>
                      <a:pt x="109451" y="55214"/>
                    </a:cubicBezTo>
                    <a:cubicBezTo>
                      <a:pt x="75188" y="37127"/>
                      <a:pt x="39973" y="18087"/>
                      <a:pt x="5710" y="0"/>
                    </a:cubicBezTo>
                    <a:cubicBezTo>
                      <a:pt x="3807" y="17135"/>
                      <a:pt x="1904" y="35223"/>
                      <a:pt x="0" y="52358"/>
                    </a:cubicBezTo>
                    <a:cubicBezTo>
                      <a:pt x="12373" y="61878"/>
                      <a:pt x="48539" y="89485"/>
                      <a:pt x="103740" y="93293"/>
                    </a:cubicBezTo>
                    <a:cubicBezTo>
                      <a:pt x="154183" y="96149"/>
                      <a:pt x="192253" y="76157"/>
                      <a:pt x="205577" y="68542"/>
                    </a:cubicBezTo>
                    <a:cubicBezTo>
                      <a:pt x="206529" y="49502"/>
                      <a:pt x="207480" y="32367"/>
                      <a:pt x="208432" y="152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17" name="Google Shape;517;p15"/>
              <p:cNvSpPr/>
              <p:nvPr/>
            </p:nvSpPr>
            <p:spPr>
              <a:xfrm rot="-53866">
                <a:off x="5220894" y="2577514"/>
                <a:ext cx="116115" cy="13327"/>
              </a:xfrm>
              <a:custGeom>
                <a:avLst/>
                <a:gdLst/>
                <a:ahLst/>
                <a:cxnLst/>
                <a:rect l="l" t="t" r="r" b="b"/>
                <a:pathLst>
                  <a:path w="116115" h="13327" extrusionOk="0">
                    <a:moveTo>
                      <a:pt x="0" y="0"/>
                    </a:moveTo>
                    <a:lnTo>
                      <a:pt x="116116" y="0"/>
                    </a:lnTo>
                    <a:lnTo>
                      <a:pt x="116116"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18" name="Google Shape;518;p15"/>
              <p:cNvSpPr/>
              <p:nvPr/>
            </p:nvSpPr>
            <p:spPr>
              <a:xfrm rot="-5349145">
                <a:off x="5270977" y="2522464"/>
                <a:ext cx="13324" cy="118044"/>
              </a:xfrm>
              <a:custGeom>
                <a:avLst/>
                <a:gdLst/>
                <a:ahLst/>
                <a:cxnLst/>
                <a:rect l="l" t="t" r="r" b="b"/>
                <a:pathLst>
                  <a:path w="13324" h="118044" extrusionOk="0">
                    <a:moveTo>
                      <a:pt x="0" y="0"/>
                    </a:moveTo>
                    <a:lnTo>
                      <a:pt x="13325" y="0"/>
                    </a:lnTo>
                    <a:lnTo>
                      <a:pt x="13325" y="118045"/>
                    </a:lnTo>
                    <a:lnTo>
                      <a:pt x="0" y="118045"/>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19" name="Google Shape;519;p15"/>
              <p:cNvSpPr/>
              <p:nvPr/>
            </p:nvSpPr>
            <p:spPr>
              <a:xfrm rot="-5211400">
                <a:off x="5275017" y="2522879"/>
                <a:ext cx="13324" cy="109476"/>
              </a:xfrm>
              <a:custGeom>
                <a:avLst/>
                <a:gdLst/>
                <a:ahLst/>
                <a:cxnLst/>
                <a:rect l="l" t="t" r="r" b="b"/>
                <a:pathLst>
                  <a:path w="13324" h="109476" extrusionOk="0">
                    <a:moveTo>
                      <a:pt x="0" y="0"/>
                    </a:moveTo>
                    <a:lnTo>
                      <a:pt x="13325" y="0"/>
                    </a:lnTo>
                    <a:lnTo>
                      <a:pt x="13325" y="109477"/>
                    </a:lnTo>
                    <a:lnTo>
                      <a:pt x="0" y="10947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20" name="Google Shape;520;p15"/>
              <p:cNvSpPr/>
              <p:nvPr/>
            </p:nvSpPr>
            <p:spPr>
              <a:xfrm rot="-479736">
                <a:off x="5222759" y="2588067"/>
                <a:ext cx="115163" cy="13327"/>
              </a:xfrm>
              <a:custGeom>
                <a:avLst/>
                <a:gdLst/>
                <a:ahLst/>
                <a:cxnLst/>
                <a:rect l="l" t="t" r="r" b="b"/>
                <a:pathLst>
                  <a:path w="115163" h="13327" extrusionOk="0">
                    <a:moveTo>
                      <a:pt x="0" y="0"/>
                    </a:moveTo>
                    <a:lnTo>
                      <a:pt x="115163" y="0"/>
                    </a:lnTo>
                    <a:lnTo>
                      <a:pt x="115163"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21" name="Google Shape;521;p15"/>
              <p:cNvSpPr/>
              <p:nvPr/>
            </p:nvSpPr>
            <p:spPr>
              <a:xfrm>
                <a:off x="5219834" y="2578426"/>
                <a:ext cx="118016" cy="25703"/>
              </a:xfrm>
              <a:custGeom>
                <a:avLst/>
                <a:gdLst/>
                <a:ahLst/>
                <a:cxnLst/>
                <a:rect l="l" t="t" r="r" b="b"/>
                <a:pathLst>
                  <a:path w="118016" h="25703" extrusionOk="0">
                    <a:moveTo>
                      <a:pt x="1904" y="25703"/>
                    </a:moveTo>
                    <a:lnTo>
                      <a:pt x="0" y="11424"/>
                    </a:lnTo>
                    <a:lnTo>
                      <a:pt x="116113" y="0"/>
                    </a:lnTo>
                    <a:lnTo>
                      <a:pt x="118017" y="14279"/>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22" name="Google Shape;522;p15"/>
              <p:cNvSpPr/>
              <p:nvPr/>
            </p:nvSpPr>
            <p:spPr>
              <a:xfrm rot="-185691">
                <a:off x="5241530" y="2581200"/>
                <a:ext cx="94218" cy="13326"/>
              </a:xfrm>
              <a:custGeom>
                <a:avLst/>
                <a:gdLst/>
                <a:ahLst/>
                <a:cxnLst/>
                <a:rect l="l" t="t" r="r" b="b"/>
                <a:pathLst>
                  <a:path w="94218" h="13326" extrusionOk="0">
                    <a:moveTo>
                      <a:pt x="0" y="0"/>
                    </a:moveTo>
                    <a:lnTo>
                      <a:pt x="94219" y="0"/>
                    </a:lnTo>
                    <a:lnTo>
                      <a:pt x="94219"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23" name="Google Shape;523;p15"/>
              <p:cNvSpPr/>
              <p:nvPr/>
            </p:nvSpPr>
            <p:spPr>
              <a:xfrm rot="-768210">
                <a:off x="5225361" y="2594765"/>
                <a:ext cx="112301" cy="13327"/>
              </a:xfrm>
              <a:custGeom>
                <a:avLst/>
                <a:gdLst/>
                <a:ahLst/>
                <a:cxnLst/>
                <a:rect l="l" t="t" r="r" b="b"/>
                <a:pathLst>
                  <a:path w="112301" h="13327" extrusionOk="0">
                    <a:moveTo>
                      <a:pt x="0" y="0"/>
                    </a:moveTo>
                    <a:lnTo>
                      <a:pt x="112302" y="0"/>
                    </a:lnTo>
                    <a:lnTo>
                      <a:pt x="112302"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24" name="Google Shape;524;p15"/>
              <p:cNvSpPr/>
              <p:nvPr/>
            </p:nvSpPr>
            <p:spPr>
              <a:xfrm>
                <a:off x="5233158" y="2582234"/>
                <a:ext cx="104692" cy="29510"/>
              </a:xfrm>
              <a:custGeom>
                <a:avLst/>
                <a:gdLst/>
                <a:ahLst/>
                <a:cxnLst/>
                <a:rect l="l" t="t" r="r" b="b"/>
                <a:pathLst>
                  <a:path w="104692" h="29510" extrusionOk="0">
                    <a:moveTo>
                      <a:pt x="2855" y="29511"/>
                    </a:moveTo>
                    <a:lnTo>
                      <a:pt x="0" y="15231"/>
                    </a:lnTo>
                    <a:lnTo>
                      <a:pt x="102788" y="0"/>
                    </a:lnTo>
                    <a:lnTo>
                      <a:pt x="104692"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25" name="Google Shape;525;p15"/>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26" name="Google Shape;526;p15"/>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27" name="Google Shape;527;p15"/>
              <p:cNvSpPr/>
              <p:nvPr/>
            </p:nvSpPr>
            <p:spPr>
              <a:xfrm>
                <a:off x="4546949" y="3121999"/>
                <a:ext cx="200818" cy="91073"/>
              </a:xfrm>
              <a:custGeom>
                <a:avLst/>
                <a:gdLst/>
                <a:ahLst/>
                <a:cxnLst/>
                <a:rect l="l" t="t" r="r" b="b"/>
                <a:pathLst>
                  <a:path w="200818" h="91073" extrusionOk="0">
                    <a:moveTo>
                      <a:pt x="0" y="12375"/>
                    </a:moveTo>
                    <a:cubicBezTo>
                      <a:pt x="952" y="18087"/>
                      <a:pt x="8566" y="50454"/>
                      <a:pt x="6662" y="42838"/>
                    </a:cubicBezTo>
                    <a:cubicBezTo>
                      <a:pt x="3807" y="30463"/>
                      <a:pt x="6662" y="48550"/>
                      <a:pt x="39022" y="67590"/>
                    </a:cubicBezTo>
                    <a:cubicBezTo>
                      <a:pt x="64719" y="82821"/>
                      <a:pt x="91368" y="87581"/>
                      <a:pt x="94223" y="90437"/>
                    </a:cubicBezTo>
                    <a:cubicBezTo>
                      <a:pt x="105644" y="93293"/>
                      <a:pt x="111354" y="85677"/>
                      <a:pt x="121824" y="84725"/>
                    </a:cubicBezTo>
                    <a:cubicBezTo>
                      <a:pt x="151328" y="81869"/>
                      <a:pt x="180832" y="70445"/>
                      <a:pt x="200818" y="34271"/>
                    </a:cubicBezTo>
                    <a:cubicBezTo>
                      <a:pt x="197012" y="26655"/>
                      <a:pt x="182735" y="17135"/>
                      <a:pt x="173218" y="0"/>
                    </a:cubicBezTo>
                    <a:cubicBezTo>
                      <a:pt x="161797" y="6664"/>
                      <a:pt x="136100" y="3808"/>
                      <a:pt x="94223" y="20943"/>
                    </a:cubicBezTo>
                    <a:cubicBezTo>
                      <a:pt x="75188" y="17135"/>
                      <a:pt x="1904" y="952"/>
                      <a:pt x="0" y="12375"/>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28" name="Google Shape;528;p15"/>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29" name="Google Shape;529;p15"/>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0" name="Google Shape;530;p15"/>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1" name="Google Shape;531;p15"/>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2" name="Google Shape;532;p15"/>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3" name="Google Shape;533;p15"/>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4" name="Google Shape;534;p15"/>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5" name="Google Shape;535;p15"/>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6" name="Google Shape;536;p15"/>
              <p:cNvSpPr/>
              <p:nvPr/>
            </p:nvSpPr>
            <p:spPr>
              <a:xfrm>
                <a:off x="3601866" y="2980156"/>
                <a:ext cx="388416" cy="375398"/>
              </a:xfrm>
              <a:custGeom>
                <a:avLst/>
                <a:gdLst/>
                <a:ahLst/>
                <a:cxnLst/>
                <a:rect l="l" t="t" r="r" b="b"/>
                <a:pathLst>
                  <a:path w="388416" h="375398" extrusionOk="0">
                    <a:moveTo>
                      <a:pt x="376891" y="241799"/>
                    </a:moveTo>
                    <a:cubicBezTo>
                      <a:pt x="355953" y="281782"/>
                      <a:pt x="356905" y="277022"/>
                      <a:pt x="325497" y="310341"/>
                    </a:cubicBezTo>
                    <a:cubicBezTo>
                      <a:pt x="307414" y="330332"/>
                      <a:pt x="244599" y="371267"/>
                      <a:pt x="221757" y="370315"/>
                    </a:cubicBezTo>
                    <a:cubicBezTo>
                      <a:pt x="193204" y="380787"/>
                      <a:pt x="147521" y="373171"/>
                      <a:pt x="128486" y="364603"/>
                    </a:cubicBezTo>
                    <a:cubicBezTo>
                      <a:pt x="99933" y="353180"/>
                      <a:pt x="67574" y="327476"/>
                      <a:pt x="46635" y="301773"/>
                    </a:cubicBezTo>
                    <a:cubicBezTo>
                      <a:pt x="28552" y="280830"/>
                      <a:pt x="24745" y="273214"/>
                      <a:pt x="14276" y="249415"/>
                    </a:cubicBezTo>
                    <a:cubicBezTo>
                      <a:pt x="1904" y="221808"/>
                      <a:pt x="5711" y="202769"/>
                      <a:pt x="0" y="181826"/>
                    </a:cubicBezTo>
                    <a:lnTo>
                      <a:pt x="5711" y="150411"/>
                    </a:lnTo>
                    <a:cubicBezTo>
                      <a:pt x="3807" y="140891"/>
                      <a:pt x="19987" y="108524"/>
                      <a:pt x="27601" y="97101"/>
                    </a:cubicBezTo>
                    <a:cubicBezTo>
                      <a:pt x="43780" y="74253"/>
                      <a:pt x="50442" y="67590"/>
                      <a:pt x="73285" y="40934"/>
                    </a:cubicBezTo>
                    <a:cubicBezTo>
                      <a:pt x="89464" y="25703"/>
                      <a:pt x="131341" y="8568"/>
                      <a:pt x="149424" y="5712"/>
                    </a:cubicBezTo>
                    <a:cubicBezTo>
                      <a:pt x="167507" y="2856"/>
                      <a:pt x="173218" y="3808"/>
                      <a:pt x="192253" y="0"/>
                    </a:cubicBezTo>
                    <a:cubicBezTo>
                      <a:pt x="228419" y="3808"/>
                      <a:pt x="269344" y="-3808"/>
                      <a:pt x="277910" y="28559"/>
                    </a:cubicBezTo>
                    <a:cubicBezTo>
                      <a:pt x="280765" y="39983"/>
                      <a:pt x="269344" y="78061"/>
                      <a:pt x="242695" y="77109"/>
                    </a:cubicBezTo>
                    <a:cubicBezTo>
                      <a:pt x="211288" y="76157"/>
                      <a:pt x="154183" y="49502"/>
                      <a:pt x="109451" y="103764"/>
                    </a:cubicBezTo>
                    <a:cubicBezTo>
                      <a:pt x="87561" y="130419"/>
                      <a:pt x="92319" y="190393"/>
                      <a:pt x="101837" y="213240"/>
                    </a:cubicBezTo>
                    <a:cubicBezTo>
                      <a:pt x="109451" y="232280"/>
                      <a:pt x="116113" y="241799"/>
                      <a:pt x="123727" y="257031"/>
                    </a:cubicBezTo>
                    <a:cubicBezTo>
                      <a:pt x="131341" y="270358"/>
                      <a:pt x="161797" y="280830"/>
                      <a:pt x="173218" y="290350"/>
                    </a:cubicBezTo>
                    <a:cubicBezTo>
                      <a:pt x="182735" y="297965"/>
                      <a:pt x="227467" y="299869"/>
                      <a:pt x="258875" y="287494"/>
                    </a:cubicBezTo>
                    <a:cubicBezTo>
                      <a:pt x="259827" y="291302"/>
                      <a:pt x="287427" y="256079"/>
                      <a:pt x="297896" y="237992"/>
                    </a:cubicBezTo>
                    <a:cubicBezTo>
                      <a:pt x="307414" y="223712"/>
                      <a:pt x="306462" y="205625"/>
                      <a:pt x="309317" y="194201"/>
                    </a:cubicBezTo>
                    <a:cubicBezTo>
                      <a:pt x="333111" y="156122"/>
                      <a:pt x="385457" y="156122"/>
                      <a:pt x="388312" y="189441"/>
                    </a:cubicBezTo>
                    <a:cubicBezTo>
                      <a:pt x="389264" y="206577"/>
                      <a:pt x="383553" y="228472"/>
                      <a:pt x="376891" y="241799"/>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7" name="Google Shape;537;p15"/>
              <p:cNvSpPr/>
              <p:nvPr/>
            </p:nvSpPr>
            <p:spPr>
              <a:xfrm>
                <a:off x="3933795" y="2883055"/>
                <a:ext cx="259104" cy="253113"/>
              </a:xfrm>
              <a:custGeom>
                <a:avLst/>
                <a:gdLst/>
                <a:ahLst/>
                <a:cxnLst/>
                <a:rect l="l" t="t" r="r" b="b"/>
                <a:pathLst>
                  <a:path w="259104" h="253113" extrusionOk="0">
                    <a:moveTo>
                      <a:pt x="208662" y="232280"/>
                    </a:moveTo>
                    <a:cubicBezTo>
                      <a:pt x="187724" y="246559"/>
                      <a:pt x="162027" y="256079"/>
                      <a:pt x="132522" y="252271"/>
                    </a:cubicBezTo>
                    <a:cubicBezTo>
                      <a:pt x="103970" y="254175"/>
                      <a:pt x="77321" y="247511"/>
                      <a:pt x="63997" y="232280"/>
                    </a:cubicBezTo>
                    <a:cubicBezTo>
                      <a:pt x="44962" y="218000"/>
                      <a:pt x="31638" y="197057"/>
                      <a:pt x="16410" y="176114"/>
                    </a:cubicBezTo>
                    <a:cubicBezTo>
                      <a:pt x="6892" y="161834"/>
                      <a:pt x="1182" y="145651"/>
                      <a:pt x="230" y="127564"/>
                    </a:cubicBezTo>
                    <a:cubicBezTo>
                      <a:pt x="-722" y="109476"/>
                      <a:pt x="1182" y="90437"/>
                      <a:pt x="7844" y="72350"/>
                    </a:cubicBezTo>
                    <a:cubicBezTo>
                      <a:pt x="4037" y="61878"/>
                      <a:pt x="16410" y="51406"/>
                      <a:pt x="24023" y="43791"/>
                    </a:cubicBezTo>
                    <a:cubicBezTo>
                      <a:pt x="34493" y="28559"/>
                      <a:pt x="49721" y="15232"/>
                      <a:pt x="68756" y="9520"/>
                    </a:cubicBezTo>
                    <a:cubicBezTo>
                      <a:pt x="80176" y="6664"/>
                      <a:pt x="91597" y="4760"/>
                      <a:pt x="104922" y="952"/>
                    </a:cubicBezTo>
                    <a:cubicBezTo>
                      <a:pt x="109681" y="0"/>
                      <a:pt x="114439" y="0"/>
                      <a:pt x="119198" y="0"/>
                    </a:cubicBezTo>
                    <a:cubicBezTo>
                      <a:pt x="150606" y="952"/>
                      <a:pt x="178206" y="15232"/>
                      <a:pt x="206759" y="26655"/>
                    </a:cubicBezTo>
                    <a:cubicBezTo>
                      <a:pt x="249587" y="50454"/>
                      <a:pt x="258153" y="86629"/>
                      <a:pt x="259105" y="125660"/>
                    </a:cubicBezTo>
                    <a:cubicBezTo>
                      <a:pt x="259105" y="143747"/>
                      <a:pt x="257201" y="162786"/>
                      <a:pt x="256249" y="181826"/>
                    </a:cubicBezTo>
                    <a:cubicBezTo>
                      <a:pt x="241973" y="192297"/>
                      <a:pt x="229601" y="226568"/>
                      <a:pt x="208662" y="232280"/>
                    </a:cubicBezTo>
                    <a:moveTo>
                      <a:pt x="118246" y="69494"/>
                    </a:moveTo>
                    <a:cubicBezTo>
                      <a:pt x="107777" y="73302"/>
                      <a:pt x="87791" y="67590"/>
                      <a:pt x="87791" y="83773"/>
                    </a:cubicBezTo>
                    <a:cubicBezTo>
                      <a:pt x="83032" y="94245"/>
                      <a:pt x="82080" y="112332"/>
                      <a:pt x="81128" y="121852"/>
                    </a:cubicBezTo>
                    <a:cubicBezTo>
                      <a:pt x="84935" y="141843"/>
                      <a:pt x="93501" y="158026"/>
                      <a:pt x="110632" y="173258"/>
                    </a:cubicBezTo>
                    <a:cubicBezTo>
                      <a:pt x="113488" y="174210"/>
                      <a:pt x="116343" y="175162"/>
                      <a:pt x="118246" y="177066"/>
                    </a:cubicBezTo>
                    <a:cubicBezTo>
                      <a:pt x="137281" y="187538"/>
                      <a:pt x="167737" y="175162"/>
                      <a:pt x="178206" y="159930"/>
                    </a:cubicBezTo>
                    <a:cubicBezTo>
                      <a:pt x="188676" y="150411"/>
                      <a:pt x="183917" y="125660"/>
                      <a:pt x="182965" y="114236"/>
                    </a:cubicBezTo>
                    <a:cubicBezTo>
                      <a:pt x="165834" y="100908"/>
                      <a:pt x="167737" y="70446"/>
                      <a:pt x="118246" y="6949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8" name="Google Shape;538;p15"/>
              <p:cNvSpPr/>
              <p:nvPr/>
            </p:nvSpPr>
            <p:spPr>
              <a:xfrm>
                <a:off x="4211539" y="2814557"/>
                <a:ext cx="253540" cy="259067"/>
              </a:xfrm>
              <a:custGeom>
                <a:avLst/>
                <a:gdLst/>
                <a:ahLst/>
                <a:cxnLst/>
                <a:rect l="l" t="t" r="r" b="b"/>
                <a:pathLst>
                  <a:path w="253540" h="259067" extrusionOk="0">
                    <a:moveTo>
                      <a:pt x="132688" y="257940"/>
                    </a:moveTo>
                    <a:cubicBezTo>
                      <a:pt x="73680" y="262699"/>
                      <a:pt x="44176" y="219861"/>
                      <a:pt x="17527" y="180830"/>
                    </a:cubicBezTo>
                    <a:cubicBezTo>
                      <a:pt x="-18639" y="128472"/>
                      <a:pt x="2299" y="30420"/>
                      <a:pt x="69873" y="9476"/>
                    </a:cubicBezTo>
                    <a:cubicBezTo>
                      <a:pt x="81294" y="5669"/>
                      <a:pt x="91763" y="3765"/>
                      <a:pt x="106039" y="909"/>
                    </a:cubicBezTo>
                    <a:cubicBezTo>
                      <a:pt x="143157" y="-2899"/>
                      <a:pt x="160289" y="5669"/>
                      <a:pt x="193600" y="18996"/>
                    </a:cubicBezTo>
                    <a:cubicBezTo>
                      <a:pt x="264981" y="46603"/>
                      <a:pt x="254511" y="130376"/>
                      <a:pt x="250705" y="188446"/>
                    </a:cubicBezTo>
                    <a:cubicBezTo>
                      <a:pt x="226911" y="224621"/>
                      <a:pt x="191696" y="266507"/>
                      <a:pt x="132688" y="257940"/>
                    </a:cubicBezTo>
                    <a:moveTo>
                      <a:pt x="176468" y="109433"/>
                    </a:moveTo>
                    <a:cubicBezTo>
                      <a:pt x="173613" y="85634"/>
                      <a:pt x="153627" y="73258"/>
                      <a:pt x="118412" y="76114"/>
                    </a:cubicBezTo>
                    <a:cubicBezTo>
                      <a:pt x="108894" y="75162"/>
                      <a:pt x="98425" y="81826"/>
                      <a:pt x="90811" y="87538"/>
                    </a:cubicBezTo>
                    <a:cubicBezTo>
                      <a:pt x="87004" y="97057"/>
                      <a:pt x="78438" y="111337"/>
                      <a:pt x="76535" y="122760"/>
                    </a:cubicBezTo>
                    <a:cubicBezTo>
                      <a:pt x="80342" y="142752"/>
                      <a:pt x="91763" y="160839"/>
                      <a:pt x="106039" y="173215"/>
                    </a:cubicBezTo>
                    <a:lnTo>
                      <a:pt x="126978" y="185590"/>
                    </a:lnTo>
                    <a:cubicBezTo>
                      <a:pt x="126026" y="185590"/>
                      <a:pt x="126026" y="185590"/>
                      <a:pt x="126026" y="186542"/>
                    </a:cubicBezTo>
                    <a:cubicBezTo>
                      <a:pt x="149819" y="189398"/>
                      <a:pt x="163144" y="181782"/>
                      <a:pt x="179324" y="163695"/>
                    </a:cubicBezTo>
                    <a:cubicBezTo>
                      <a:pt x="185986" y="155127"/>
                      <a:pt x="178372" y="118952"/>
                      <a:pt x="176468" y="10943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9" name="Google Shape;539;p15"/>
              <p:cNvSpPr/>
              <p:nvPr/>
            </p:nvSpPr>
            <p:spPr>
              <a:xfrm>
                <a:off x="4420218" y="2704712"/>
                <a:ext cx="403846" cy="349987"/>
              </a:xfrm>
              <a:custGeom>
                <a:avLst/>
                <a:gdLst/>
                <a:ahLst/>
                <a:cxnLst/>
                <a:rect l="l" t="t" r="r" b="b"/>
                <a:pathLst>
                  <a:path w="403846" h="349987" extrusionOk="0">
                    <a:moveTo>
                      <a:pt x="386558" y="310667"/>
                    </a:moveTo>
                    <a:cubicBezTo>
                      <a:pt x="374185" y="321138"/>
                      <a:pt x="349440" y="322090"/>
                      <a:pt x="336116" y="313523"/>
                    </a:cubicBezTo>
                    <a:cubicBezTo>
                      <a:pt x="319936" y="294484"/>
                      <a:pt x="305660" y="284964"/>
                      <a:pt x="282818" y="268780"/>
                    </a:cubicBezTo>
                    <a:cubicBezTo>
                      <a:pt x="270445" y="260213"/>
                      <a:pt x="258073" y="253549"/>
                      <a:pt x="247603" y="244981"/>
                    </a:cubicBezTo>
                    <a:lnTo>
                      <a:pt x="234279" y="233558"/>
                    </a:lnTo>
                    <a:lnTo>
                      <a:pt x="220955" y="223086"/>
                    </a:lnTo>
                    <a:cubicBezTo>
                      <a:pt x="215244" y="219278"/>
                      <a:pt x="207630" y="215470"/>
                      <a:pt x="201920" y="210710"/>
                    </a:cubicBezTo>
                    <a:cubicBezTo>
                      <a:pt x="198112" y="216422"/>
                      <a:pt x="191450" y="223086"/>
                      <a:pt x="191450" y="227846"/>
                    </a:cubicBezTo>
                    <a:cubicBezTo>
                      <a:pt x="191450" y="231654"/>
                      <a:pt x="221906" y="296387"/>
                      <a:pt x="226665" y="300195"/>
                    </a:cubicBezTo>
                    <a:cubicBezTo>
                      <a:pt x="228568" y="310667"/>
                      <a:pt x="226665" y="320187"/>
                      <a:pt x="220955" y="331610"/>
                    </a:cubicBezTo>
                    <a:cubicBezTo>
                      <a:pt x="208582" y="343986"/>
                      <a:pt x="185740" y="351601"/>
                      <a:pt x="166705" y="349697"/>
                    </a:cubicBezTo>
                    <a:cubicBezTo>
                      <a:pt x="155284" y="341130"/>
                      <a:pt x="148622" y="336370"/>
                      <a:pt x="144815" y="323994"/>
                    </a:cubicBezTo>
                    <a:cubicBezTo>
                      <a:pt x="143863" y="320187"/>
                      <a:pt x="143863" y="315427"/>
                      <a:pt x="141959" y="311619"/>
                    </a:cubicBezTo>
                    <a:cubicBezTo>
                      <a:pt x="140056" y="307811"/>
                      <a:pt x="135297" y="304955"/>
                      <a:pt x="133394" y="300195"/>
                    </a:cubicBezTo>
                    <a:cubicBezTo>
                      <a:pt x="128635" y="291628"/>
                      <a:pt x="133394" y="279252"/>
                      <a:pt x="128635" y="270684"/>
                    </a:cubicBezTo>
                    <a:cubicBezTo>
                      <a:pt x="126731" y="266876"/>
                      <a:pt x="121021" y="263069"/>
                      <a:pt x="119118" y="259261"/>
                    </a:cubicBezTo>
                    <a:cubicBezTo>
                      <a:pt x="108648" y="241173"/>
                      <a:pt x="101986" y="220230"/>
                      <a:pt x="92469" y="200239"/>
                    </a:cubicBezTo>
                    <a:cubicBezTo>
                      <a:pt x="89613" y="192623"/>
                      <a:pt x="77241" y="192623"/>
                      <a:pt x="79144" y="175488"/>
                    </a:cubicBezTo>
                    <a:cubicBezTo>
                      <a:pt x="69627" y="158352"/>
                      <a:pt x="60109" y="149784"/>
                      <a:pt x="50592" y="132649"/>
                    </a:cubicBezTo>
                    <a:cubicBezTo>
                      <a:pt x="45833" y="123130"/>
                      <a:pt x="43930" y="113610"/>
                      <a:pt x="38219" y="104090"/>
                    </a:cubicBezTo>
                    <a:cubicBezTo>
                      <a:pt x="30605" y="92667"/>
                      <a:pt x="26798" y="85051"/>
                      <a:pt x="21088" y="71723"/>
                    </a:cubicBezTo>
                    <a:cubicBezTo>
                      <a:pt x="17281" y="62204"/>
                      <a:pt x="13474" y="53636"/>
                      <a:pt x="3005" y="46972"/>
                    </a:cubicBezTo>
                    <a:cubicBezTo>
                      <a:pt x="-4609" y="28885"/>
                      <a:pt x="1101" y="20317"/>
                      <a:pt x="33460" y="4134"/>
                    </a:cubicBezTo>
                    <a:cubicBezTo>
                      <a:pt x="62013" y="-8242"/>
                      <a:pt x="78193" y="8894"/>
                      <a:pt x="90565" y="32693"/>
                    </a:cubicBezTo>
                    <a:cubicBezTo>
                      <a:pt x="93420" y="37453"/>
                      <a:pt x="96276" y="42212"/>
                      <a:pt x="99131" y="47924"/>
                    </a:cubicBezTo>
                    <a:cubicBezTo>
                      <a:pt x="101035" y="52684"/>
                      <a:pt x="101986" y="57444"/>
                      <a:pt x="102938" y="61252"/>
                    </a:cubicBezTo>
                    <a:cubicBezTo>
                      <a:pt x="104841" y="65060"/>
                      <a:pt x="107697" y="68867"/>
                      <a:pt x="109600" y="72675"/>
                    </a:cubicBezTo>
                    <a:cubicBezTo>
                      <a:pt x="114359" y="84099"/>
                      <a:pt x="110552" y="85051"/>
                      <a:pt x="122925" y="95522"/>
                    </a:cubicBezTo>
                    <a:cubicBezTo>
                      <a:pt x="127683" y="109802"/>
                      <a:pt x="130539" y="115514"/>
                      <a:pt x="138153" y="127889"/>
                    </a:cubicBezTo>
                    <a:cubicBezTo>
                      <a:pt x="143863" y="129793"/>
                      <a:pt x="158139" y="143121"/>
                      <a:pt x="152429" y="139313"/>
                    </a:cubicBezTo>
                    <a:cubicBezTo>
                      <a:pt x="150525" y="164064"/>
                      <a:pt x="160994" y="157400"/>
                      <a:pt x="164801" y="167872"/>
                    </a:cubicBezTo>
                    <a:cubicBezTo>
                      <a:pt x="173367" y="157400"/>
                      <a:pt x="179077" y="145025"/>
                      <a:pt x="184788" y="133601"/>
                    </a:cubicBezTo>
                    <a:cubicBezTo>
                      <a:pt x="192402" y="118370"/>
                      <a:pt x="212389" y="80291"/>
                      <a:pt x="220003" y="66963"/>
                    </a:cubicBezTo>
                    <a:cubicBezTo>
                      <a:pt x="232375" y="53636"/>
                      <a:pt x="249507" y="47924"/>
                      <a:pt x="270445" y="53636"/>
                    </a:cubicBezTo>
                    <a:cubicBezTo>
                      <a:pt x="279963" y="56492"/>
                      <a:pt x="286625" y="64108"/>
                      <a:pt x="285673" y="71723"/>
                    </a:cubicBezTo>
                    <a:cubicBezTo>
                      <a:pt x="280914" y="83147"/>
                      <a:pt x="279963" y="84099"/>
                      <a:pt x="275204" y="96474"/>
                    </a:cubicBezTo>
                    <a:cubicBezTo>
                      <a:pt x="270445" y="107898"/>
                      <a:pt x="245700" y="136457"/>
                      <a:pt x="238086" y="152640"/>
                    </a:cubicBezTo>
                    <a:cubicBezTo>
                      <a:pt x="249507" y="161208"/>
                      <a:pt x="255217" y="173584"/>
                      <a:pt x="272349" y="179296"/>
                    </a:cubicBezTo>
                    <a:cubicBezTo>
                      <a:pt x="278059" y="187863"/>
                      <a:pt x="295191" y="189767"/>
                      <a:pt x="302804" y="196431"/>
                    </a:cubicBezTo>
                    <a:cubicBezTo>
                      <a:pt x="305660" y="199287"/>
                      <a:pt x="307563" y="203095"/>
                      <a:pt x="310419" y="205951"/>
                    </a:cubicBezTo>
                    <a:cubicBezTo>
                      <a:pt x="323743" y="221182"/>
                      <a:pt x="355150" y="225942"/>
                      <a:pt x="367523" y="246885"/>
                    </a:cubicBezTo>
                    <a:cubicBezTo>
                      <a:pt x="380848" y="253549"/>
                      <a:pt x="378944" y="254501"/>
                      <a:pt x="390365" y="265925"/>
                    </a:cubicBezTo>
                    <a:cubicBezTo>
                      <a:pt x="391317" y="267828"/>
                      <a:pt x="400834" y="275444"/>
                      <a:pt x="401786" y="277348"/>
                    </a:cubicBezTo>
                    <a:cubicBezTo>
                      <a:pt x="406545" y="289724"/>
                      <a:pt x="403690" y="297339"/>
                      <a:pt x="386558" y="310667"/>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0" name="Google Shape;540;p15"/>
              <p:cNvSpPr/>
              <p:nvPr/>
            </p:nvSpPr>
            <p:spPr>
              <a:xfrm>
                <a:off x="4163001" y="3165191"/>
                <a:ext cx="145789" cy="220503"/>
              </a:xfrm>
              <a:custGeom>
                <a:avLst/>
                <a:gdLst/>
                <a:ahLst/>
                <a:cxnLst/>
                <a:rect l="l" t="t" r="r" b="b"/>
                <a:pathLst>
                  <a:path w="145789" h="220503" extrusionOk="0">
                    <a:moveTo>
                      <a:pt x="71776" y="31062"/>
                    </a:moveTo>
                    <a:cubicBezTo>
                      <a:pt x="60355" y="41533"/>
                      <a:pt x="55596" y="48197"/>
                      <a:pt x="47982" y="52005"/>
                    </a:cubicBezTo>
                    <a:cubicBezTo>
                      <a:pt x="43224" y="53909"/>
                      <a:pt x="36561" y="55813"/>
                      <a:pt x="27044" y="55813"/>
                    </a:cubicBezTo>
                    <a:cubicBezTo>
                      <a:pt x="23237" y="55813"/>
                      <a:pt x="17526" y="55813"/>
                      <a:pt x="10864" y="53909"/>
                    </a:cubicBezTo>
                    <a:cubicBezTo>
                      <a:pt x="2299" y="47245"/>
                      <a:pt x="-3412" y="35822"/>
                      <a:pt x="2299" y="23446"/>
                    </a:cubicBezTo>
                    <a:cubicBezTo>
                      <a:pt x="5154" y="16782"/>
                      <a:pt x="9913" y="12022"/>
                      <a:pt x="22285" y="7263"/>
                    </a:cubicBezTo>
                    <a:cubicBezTo>
                      <a:pt x="44175" y="-1305"/>
                      <a:pt x="54645" y="-4161"/>
                      <a:pt x="67969" y="9167"/>
                    </a:cubicBezTo>
                    <a:cubicBezTo>
                      <a:pt x="74631" y="14878"/>
                      <a:pt x="74631" y="23446"/>
                      <a:pt x="71776" y="31062"/>
                    </a:cubicBezTo>
                    <a:moveTo>
                      <a:pt x="130784" y="216695"/>
                    </a:moveTo>
                    <a:cubicBezTo>
                      <a:pt x="126977" y="218599"/>
                      <a:pt x="122218" y="220503"/>
                      <a:pt x="117460" y="220503"/>
                    </a:cubicBezTo>
                    <a:cubicBezTo>
                      <a:pt x="102232" y="218599"/>
                      <a:pt x="93666" y="208127"/>
                      <a:pt x="90811" y="199560"/>
                    </a:cubicBezTo>
                    <a:cubicBezTo>
                      <a:pt x="88907" y="191944"/>
                      <a:pt x="89859" y="191944"/>
                      <a:pt x="81293" y="187184"/>
                    </a:cubicBezTo>
                    <a:cubicBezTo>
                      <a:pt x="81293" y="178616"/>
                      <a:pt x="80342" y="179568"/>
                      <a:pt x="75583" y="172905"/>
                    </a:cubicBezTo>
                    <a:cubicBezTo>
                      <a:pt x="68921" y="144346"/>
                      <a:pt x="52741" y="127210"/>
                      <a:pt x="39417" y="101507"/>
                    </a:cubicBezTo>
                    <a:cubicBezTo>
                      <a:pt x="40369" y="93892"/>
                      <a:pt x="48934" y="81516"/>
                      <a:pt x="60355" y="75804"/>
                    </a:cubicBezTo>
                    <a:cubicBezTo>
                      <a:pt x="68921" y="71996"/>
                      <a:pt x="78438" y="71044"/>
                      <a:pt x="88907" y="79612"/>
                    </a:cubicBezTo>
                    <a:cubicBezTo>
                      <a:pt x="92715" y="87228"/>
                      <a:pt x="89859" y="87228"/>
                      <a:pt x="97473" y="92939"/>
                    </a:cubicBezTo>
                    <a:lnTo>
                      <a:pt x="95570" y="96748"/>
                    </a:lnTo>
                    <a:cubicBezTo>
                      <a:pt x="101280" y="107219"/>
                      <a:pt x="105087" y="117691"/>
                      <a:pt x="113653" y="126258"/>
                    </a:cubicBezTo>
                    <a:cubicBezTo>
                      <a:pt x="119363" y="144346"/>
                      <a:pt x="129833" y="153866"/>
                      <a:pt x="132688" y="172905"/>
                    </a:cubicBezTo>
                    <a:cubicBezTo>
                      <a:pt x="136495" y="179568"/>
                      <a:pt x="141253" y="185280"/>
                      <a:pt x="143157" y="192896"/>
                    </a:cubicBezTo>
                    <a:cubicBezTo>
                      <a:pt x="149819" y="201464"/>
                      <a:pt x="143157" y="210984"/>
                      <a:pt x="130784" y="21669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1" name="Google Shape;541;p15"/>
              <p:cNvSpPr/>
              <p:nvPr/>
            </p:nvSpPr>
            <p:spPr>
              <a:xfrm>
                <a:off x="4268051" y="3094392"/>
                <a:ext cx="208024" cy="226797"/>
              </a:xfrm>
              <a:custGeom>
                <a:avLst/>
                <a:gdLst/>
                <a:ahLst/>
                <a:cxnLst/>
                <a:rect l="l" t="t" r="r" b="b"/>
                <a:pathLst>
                  <a:path w="208024" h="226797" extrusionOk="0">
                    <a:moveTo>
                      <a:pt x="155171" y="75205"/>
                    </a:moveTo>
                    <a:cubicBezTo>
                      <a:pt x="151364" y="79965"/>
                      <a:pt x="145654" y="81869"/>
                      <a:pt x="138040" y="84725"/>
                    </a:cubicBezTo>
                    <a:cubicBezTo>
                      <a:pt x="138040" y="84725"/>
                      <a:pt x="119957" y="96149"/>
                      <a:pt x="104729" y="104716"/>
                    </a:cubicBezTo>
                    <a:cubicBezTo>
                      <a:pt x="109488" y="112332"/>
                      <a:pt x="114246" y="122804"/>
                      <a:pt x="118053" y="132323"/>
                    </a:cubicBezTo>
                    <a:cubicBezTo>
                      <a:pt x="119005" y="135179"/>
                      <a:pt x="121860" y="135179"/>
                      <a:pt x="122812" y="138035"/>
                    </a:cubicBezTo>
                    <a:cubicBezTo>
                      <a:pt x="123764" y="140891"/>
                      <a:pt x="124716" y="143747"/>
                      <a:pt x="125667" y="146603"/>
                    </a:cubicBezTo>
                    <a:cubicBezTo>
                      <a:pt x="129474" y="156122"/>
                      <a:pt x="135185" y="163738"/>
                      <a:pt x="136136" y="169450"/>
                    </a:cubicBezTo>
                    <a:cubicBezTo>
                      <a:pt x="138992" y="171354"/>
                      <a:pt x="142799" y="179922"/>
                      <a:pt x="143751" y="181826"/>
                    </a:cubicBezTo>
                    <a:cubicBezTo>
                      <a:pt x="147557" y="182777"/>
                      <a:pt x="154220" y="184681"/>
                      <a:pt x="159930" y="178018"/>
                    </a:cubicBezTo>
                    <a:cubicBezTo>
                      <a:pt x="164689" y="172306"/>
                      <a:pt x="166592" y="159930"/>
                      <a:pt x="171351" y="155170"/>
                    </a:cubicBezTo>
                    <a:cubicBezTo>
                      <a:pt x="175158" y="150411"/>
                      <a:pt x="179917" y="148507"/>
                      <a:pt x="182772" y="148507"/>
                    </a:cubicBezTo>
                    <a:cubicBezTo>
                      <a:pt x="213228" y="138987"/>
                      <a:pt x="208469" y="175162"/>
                      <a:pt x="206566" y="178018"/>
                    </a:cubicBezTo>
                    <a:cubicBezTo>
                      <a:pt x="205614" y="180874"/>
                      <a:pt x="198000" y="194201"/>
                      <a:pt x="184675" y="204673"/>
                    </a:cubicBezTo>
                    <a:cubicBezTo>
                      <a:pt x="177062" y="211336"/>
                      <a:pt x="163737" y="216096"/>
                      <a:pt x="158027" y="218952"/>
                    </a:cubicBezTo>
                    <a:cubicBezTo>
                      <a:pt x="147557" y="225616"/>
                      <a:pt x="132329" y="227520"/>
                      <a:pt x="123764" y="226568"/>
                    </a:cubicBezTo>
                    <a:cubicBezTo>
                      <a:pt x="118053" y="227520"/>
                      <a:pt x="108536" y="221808"/>
                      <a:pt x="105681" y="216096"/>
                    </a:cubicBezTo>
                    <a:cubicBezTo>
                      <a:pt x="98067" y="198009"/>
                      <a:pt x="87598" y="185633"/>
                      <a:pt x="80935" y="170402"/>
                    </a:cubicBezTo>
                    <a:cubicBezTo>
                      <a:pt x="79032" y="167546"/>
                      <a:pt x="80935" y="161834"/>
                      <a:pt x="79032" y="158026"/>
                    </a:cubicBezTo>
                    <a:cubicBezTo>
                      <a:pt x="78080" y="155170"/>
                      <a:pt x="74273" y="153267"/>
                      <a:pt x="72370" y="150411"/>
                    </a:cubicBezTo>
                    <a:lnTo>
                      <a:pt x="66659" y="138987"/>
                    </a:lnTo>
                    <a:cubicBezTo>
                      <a:pt x="62852" y="135179"/>
                      <a:pt x="61900" y="131371"/>
                      <a:pt x="60948" y="127563"/>
                    </a:cubicBezTo>
                    <a:cubicBezTo>
                      <a:pt x="50479" y="133275"/>
                      <a:pt x="45721" y="136131"/>
                      <a:pt x="31444" y="140891"/>
                    </a:cubicBezTo>
                    <a:cubicBezTo>
                      <a:pt x="19072" y="141843"/>
                      <a:pt x="8602" y="148507"/>
                      <a:pt x="1940" y="138035"/>
                    </a:cubicBezTo>
                    <a:cubicBezTo>
                      <a:pt x="-1867" y="131371"/>
                      <a:pt x="37" y="122804"/>
                      <a:pt x="6699" y="113284"/>
                    </a:cubicBezTo>
                    <a:cubicBezTo>
                      <a:pt x="9554" y="109476"/>
                      <a:pt x="13361" y="105668"/>
                      <a:pt x="16217" y="103764"/>
                    </a:cubicBezTo>
                    <a:cubicBezTo>
                      <a:pt x="24782" y="98052"/>
                      <a:pt x="35252" y="98052"/>
                      <a:pt x="44769" y="91389"/>
                    </a:cubicBezTo>
                    <a:cubicBezTo>
                      <a:pt x="40962" y="81869"/>
                      <a:pt x="36203" y="73301"/>
                      <a:pt x="31444" y="64734"/>
                    </a:cubicBezTo>
                    <a:cubicBezTo>
                      <a:pt x="28589" y="59974"/>
                      <a:pt x="24782" y="56166"/>
                      <a:pt x="22879" y="51406"/>
                    </a:cubicBezTo>
                    <a:cubicBezTo>
                      <a:pt x="22879" y="50454"/>
                      <a:pt x="23830" y="48550"/>
                      <a:pt x="22879" y="47598"/>
                    </a:cubicBezTo>
                    <a:cubicBezTo>
                      <a:pt x="21927" y="46646"/>
                      <a:pt x="19072" y="45694"/>
                      <a:pt x="19072" y="44742"/>
                    </a:cubicBezTo>
                    <a:cubicBezTo>
                      <a:pt x="17168" y="39982"/>
                      <a:pt x="18120" y="34271"/>
                      <a:pt x="18120" y="28559"/>
                    </a:cubicBezTo>
                    <a:cubicBezTo>
                      <a:pt x="24782" y="13327"/>
                      <a:pt x="37155" y="952"/>
                      <a:pt x="56190" y="0"/>
                    </a:cubicBezTo>
                    <a:cubicBezTo>
                      <a:pt x="62852" y="1904"/>
                      <a:pt x="66659" y="4760"/>
                      <a:pt x="69514" y="7616"/>
                    </a:cubicBezTo>
                    <a:cubicBezTo>
                      <a:pt x="75225" y="15232"/>
                      <a:pt x="70466" y="25703"/>
                      <a:pt x="77128" y="34271"/>
                    </a:cubicBezTo>
                    <a:cubicBezTo>
                      <a:pt x="77128" y="36175"/>
                      <a:pt x="88549" y="62830"/>
                      <a:pt x="90453" y="66638"/>
                    </a:cubicBezTo>
                    <a:cubicBezTo>
                      <a:pt x="105681" y="58070"/>
                      <a:pt x="117101" y="44742"/>
                      <a:pt x="135185" y="43791"/>
                    </a:cubicBezTo>
                    <a:cubicBezTo>
                      <a:pt x="146606" y="47598"/>
                      <a:pt x="158978" y="53310"/>
                      <a:pt x="160882" y="63782"/>
                    </a:cubicBezTo>
                    <a:cubicBezTo>
                      <a:pt x="158978" y="69493"/>
                      <a:pt x="157075" y="72350"/>
                      <a:pt x="155171" y="7520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2" name="Google Shape;542;p15"/>
              <p:cNvSpPr/>
              <p:nvPr/>
            </p:nvSpPr>
            <p:spPr>
              <a:xfrm>
                <a:off x="3912135" y="3332216"/>
                <a:ext cx="234093" cy="428291"/>
              </a:xfrm>
              <a:custGeom>
                <a:avLst/>
                <a:gdLst/>
                <a:ahLst/>
                <a:cxnLst/>
                <a:rect l="l" t="t" r="r" b="b"/>
                <a:pathLst>
                  <a:path w="234093" h="428291" extrusionOk="0">
                    <a:moveTo>
                      <a:pt x="198915" y="61093"/>
                    </a:moveTo>
                    <a:cubicBezTo>
                      <a:pt x="167507" y="76325"/>
                      <a:pt x="108499" y="96316"/>
                      <a:pt x="78043" y="113451"/>
                    </a:cubicBezTo>
                    <a:cubicBezTo>
                      <a:pt x="81850" y="122971"/>
                      <a:pt x="88512" y="133443"/>
                      <a:pt x="92319" y="142962"/>
                    </a:cubicBezTo>
                    <a:lnTo>
                      <a:pt x="114210" y="199128"/>
                    </a:lnTo>
                    <a:cubicBezTo>
                      <a:pt x="120872" y="195320"/>
                      <a:pt x="128486" y="194368"/>
                      <a:pt x="135148" y="195320"/>
                    </a:cubicBezTo>
                    <a:cubicBezTo>
                      <a:pt x="142762" y="190561"/>
                      <a:pt x="181784" y="169617"/>
                      <a:pt x="201770" y="165809"/>
                    </a:cubicBezTo>
                    <a:cubicBezTo>
                      <a:pt x="223660" y="167713"/>
                      <a:pt x="237936" y="180089"/>
                      <a:pt x="233178" y="203888"/>
                    </a:cubicBezTo>
                    <a:cubicBezTo>
                      <a:pt x="217950" y="229591"/>
                      <a:pt x="151328" y="250534"/>
                      <a:pt x="138003" y="255294"/>
                    </a:cubicBezTo>
                    <a:cubicBezTo>
                      <a:pt x="141810" y="261006"/>
                      <a:pt x="143714" y="266718"/>
                      <a:pt x="143714" y="271478"/>
                    </a:cubicBezTo>
                    <a:cubicBezTo>
                      <a:pt x="149424" y="275285"/>
                      <a:pt x="170362" y="334308"/>
                      <a:pt x="170362" y="344779"/>
                    </a:cubicBezTo>
                    <a:cubicBezTo>
                      <a:pt x="177025" y="356203"/>
                      <a:pt x="180832" y="361914"/>
                      <a:pt x="186542" y="374290"/>
                    </a:cubicBezTo>
                    <a:cubicBezTo>
                      <a:pt x="199867" y="401897"/>
                      <a:pt x="189397" y="409513"/>
                      <a:pt x="174169" y="420936"/>
                    </a:cubicBezTo>
                    <a:cubicBezTo>
                      <a:pt x="150376" y="432360"/>
                      <a:pt x="143714" y="429504"/>
                      <a:pt x="129437" y="419032"/>
                    </a:cubicBezTo>
                    <a:cubicBezTo>
                      <a:pt x="108499" y="390473"/>
                      <a:pt x="89464" y="309556"/>
                      <a:pt x="71381" y="280045"/>
                    </a:cubicBezTo>
                    <a:cubicBezTo>
                      <a:pt x="71381" y="274333"/>
                      <a:pt x="70429" y="273381"/>
                      <a:pt x="70429" y="272430"/>
                    </a:cubicBezTo>
                    <a:cubicBezTo>
                      <a:pt x="64719" y="260054"/>
                      <a:pt x="56153" y="252438"/>
                      <a:pt x="55201" y="239111"/>
                    </a:cubicBezTo>
                    <a:cubicBezTo>
                      <a:pt x="40925" y="197224"/>
                      <a:pt x="22842" y="153434"/>
                      <a:pt x="0" y="106787"/>
                    </a:cubicBezTo>
                    <a:cubicBezTo>
                      <a:pt x="4759" y="89652"/>
                      <a:pt x="-952" y="79180"/>
                      <a:pt x="19035" y="66805"/>
                    </a:cubicBezTo>
                    <a:cubicBezTo>
                      <a:pt x="43780" y="61093"/>
                      <a:pt x="88512" y="35390"/>
                      <a:pt x="113258" y="31582"/>
                    </a:cubicBezTo>
                    <a:cubicBezTo>
                      <a:pt x="149424" y="19207"/>
                      <a:pt x="157038" y="-5545"/>
                      <a:pt x="205577" y="1119"/>
                    </a:cubicBezTo>
                    <a:cubicBezTo>
                      <a:pt x="227467" y="28726"/>
                      <a:pt x="208432" y="51573"/>
                      <a:pt x="198915" y="6109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3" name="Google Shape;543;p15"/>
              <p:cNvSpPr/>
              <p:nvPr/>
            </p:nvSpPr>
            <p:spPr>
              <a:xfrm>
                <a:off x="4164734" y="3489539"/>
                <a:ext cx="211853" cy="247355"/>
              </a:xfrm>
              <a:custGeom>
                <a:avLst/>
                <a:gdLst/>
                <a:ahLst/>
                <a:cxnLst/>
                <a:rect l="l" t="t" r="r" b="b"/>
                <a:pathLst>
                  <a:path w="211853" h="247355" extrusionOk="0">
                    <a:moveTo>
                      <a:pt x="186156" y="212207"/>
                    </a:moveTo>
                    <a:cubicBezTo>
                      <a:pt x="172832" y="229343"/>
                      <a:pt x="155700" y="242670"/>
                      <a:pt x="131907" y="243622"/>
                    </a:cubicBezTo>
                    <a:cubicBezTo>
                      <a:pt x="110017" y="250286"/>
                      <a:pt x="89078" y="248382"/>
                      <a:pt x="75754" y="235054"/>
                    </a:cubicBezTo>
                    <a:cubicBezTo>
                      <a:pt x="58622" y="223631"/>
                      <a:pt x="43394" y="205544"/>
                      <a:pt x="28166" y="188408"/>
                    </a:cubicBezTo>
                    <a:cubicBezTo>
                      <a:pt x="18649" y="176032"/>
                      <a:pt x="10083" y="160801"/>
                      <a:pt x="6276" y="143666"/>
                    </a:cubicBezTo>
                    <a:cubicBezTo>
                      <a:pt x="1517" y="125578"/>
                      <a:pt x="-386" y="106539"/>
                      <a:pt x="1517" y="88451"/>
                    </a:cubicBezTo>
                    <a:cubicBezTo>
                      <a:pt x="-3241" y="78932"/>
                      <a:pt x="4373" y="66556"/>
                      <a:pt x="8180" y="57989"/>
                    </a:cubicBezTo>
                    <a:cubicBezTo>
                      <a:pt x="12938" y="41805"/>
                      <a:pt x="22456" y="26574"/>
                      <a:pt x="35780" y="18006"/>
                    </a:cubicBezTo>
                    <a:cubicBezTo>
                      <a:pt x="43394" y="13246"/>
                      <a:pt x="51960" y="9438"/>
                      <a:pt x="61477" y="3727"/>
                    </a:cubicBezTo>
                    <a:cubicBezTo>
                      <a:pt x="65284" y="1822"/>
                      <a:pt x="69091" y="1822"/>
                      <a:pt x="71947" y="871"/>
                    </a:cubicBezTo>
                    <a:cubicBezTo>
                      <a:pt x="95740" y="-2937"/>
                      <a:pt x="119534" y="6582"/>
                      <a:pt x="144279" y="13246"/>
                    </a:cubicBezTo>
                    <a:cubicBezTo>
                      <a:pt x="181398" y="30381"/>
                      <a:pt x="195674" y="63700"/>
                      <a:pt x="203288" y="101779"/>
                    </a:cubicBezTo>
                    <a:cubicBezTo>
                      <a:pt x="207094" y="119867"/>
                      <a:pt x="208998" y="138906"/>
                      <a:pt x="211853" y="156993"/>
                    </a:cubicBezTo>
                    <a:cubicBezTo>
                      <a:pt x="203288" y="168417"/>
                      <a:pt x="201384" y="203639"/>
                      <a:pt x="186156" y="212207"/>
                    </a:cubicBezTo>
                    <a:moveTo>
                      <a:pt x="85271" y="67508"/>
                    </a:moveTo>
                    <a:cubicBezTo>
                      <a:pt x="78609" y="73220"/>
                      <a:pt x="61477" y="71316"/>
                      <a:pt x="64333" y="86548"/>
                    </a:cubicBezTo>
                    <a:cubicBezTo>
                      <a:pt x="63381" y="97971"/>
                      <a:pt x="66236" y="115107"/>
                      <a:pt x="66236" y="124626"/>
                    </a:cubicBezTo>
                    <a:cubicBezTo>
                      <a:pt x="72898" y="143666"/>
                      <a:pt x="82416" y="157945"/>
                      <a:pt x="98596" y="170321"/>
                    </a:cubicBezTo>
                    <a:cubicBezTo>
                      <a:pt x="101451" y="171273"/>
                      <a:pt x="103354" y="171273"/>
                      <a:pt x="105258" y="173176"/>
                    </a:cubicBezTo>
                    <a:cubicBezTo>
                      <a:pt x="121437" y="180792"/>
                      <a:pt x="143328" y="162705"/>
                      <a:pt x="148086" y="147474"/>
                    </a:cubicBezTo>
                    <a:cubicBezTo>
                      <a:pt x="153797" y="137002"/>
                      <a:pt x="146183" y="113203"/>
                      <a:pt x="142376" y="101779"/>
                    </a:cubicBezTo>
                    <a:cubicBezTo>
                      <a:pt x="128100" y="90356"/>
                      <a:pt x="122389" y="59892"/>
                      <a:pt x="85271" y="6750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4" name="Google Shape;544;p15"/>
              <p:cNvSpPr/>
              <p:nvPr/>
            </p:nvSpPr>
            <p:spPr>
              <a:xfrm>
                <a:off x="4370555" y="3422829"/>
                <a:ext cx="210386" cy="304620"/>
              </a:xfrm>
              <a:custGeom>
                <a:avLst/>
                <a:gdLst/>
                <a:ahLst/>
                <a:cxnLst/>
                <a:rect l="l" t="t" r="r" b="b"/>
                <a:pathLst>
                  <a:path w="210386" h="304620" extrusionOk="0">
                    <a:moveTo>
                      <a:pt x="194478" y="91380"/>
                    </a:moveTo>
                    <a:cubicBezTo>
                      <a:pt x="166877" y="108515"/>
                      <a:pt x="157359" y="66629"/>
                      <a:pt x="144987" y="74244"/>
                    </a:cubicBezTo>
                    <a:cubicBezTo>
                      <a:pt x="127855" y="79004"/>
                      <a:pt x="105965" y="112323"/>
                      <a:pt x="107869" y="126602"/>
                    </a:cubicBezTo>
                    <a:cubicBezTo>
                      <a:pt x="105965" y="133266"/>
                      <a:pt x="117386" y="151354"/>
                      <a:pt x="119290" y="161825"/>
                    </a:cubicBezTo>
                    <a:cubicBezTo>
                      <a:pt x="123097" y="165633"/>
                      <a:pt x="127855" y="173249"/>
                      <a:pt x="127855" y="181817"/>
                    </a:cubicBezTo>
                    <a:cubicBezTo>
                      <a:pt x="132614" y="192288"/>
                      <a:pt x="140228" y="205616"/>
                      <a:pt x="144987" y="218943"/>
                    </a:cubicBezTo>
                    <a:cubicBezTo>
                      <a:pt x="150697" y="234175"/>
                      <a:pt x="164974" y="267494"/>
                      <a:pt x="149746" y="285581"/>
                    </a:cubicBezTo>
                    <a:cubicBezTo>
                      <a:pt x="132614" y="297004"/>
                      <a:pt x="132614" y="302716"/>
                      <a:pt x="108821" y="304620"/>
                    </a:cubicBezTo>
                    <a:cubicBezTo>
                      <a:pt x="88834" y="290341"/>
                      <a:pt x="76461" y="268445"/>
                      <a:pt x="76461" y="248454"/>
                    </a:cubicBezTo>
                    <a:cubicBezTo>
                      <a:pt x="66944" y="233223"/>
                      <a:pt x="60281" y="215135"/>
                      <a:pt x="53619" y="198952"/>
                    </a:cubicBezTo>
                    <a:cubicBezTo>
                      <a:pt x="46005" y="179913"/>
                      <a:pt x="39343" y="162777"/>
                      <a:pt x="28874" y="145642"/>
                    </a:cubicBezTo>
                    <a:cubicBezTo>
                      <a:pt x="28874" y="144690"/>
                      <a:pt x="7935" y="78052"/>
                      <a:pt x="6984" y="77100"/>
                    </a:cubicBezTo>
                    <a:cubicBezTo>
                      <a:pt x="-21569" y="34262"/>
                      <a:pt x="45053" y="-16193"/>
                      <a:pt x="69799" y="29502"/>
                    </a:cubicBezTo>
                    <a:cubicBezTo>
                      <a:pt x="73606" y="34262"/>
                      <a:pt x="76461" y="39022"/>
                      <a:pt x="77413" y="43781"/>
                    </a:cubicBezTo>
                    <a:cubicBezTo>
                      <a:pt x="85978" y="27598"/>
                      <a:pt x="86930" y="7607"/>
                      <a:pt x="105965" y="2847"/>
                    </a:cubicBezTo>
                    <a:cubicBezTo>
                      <a:pt x="133566" y="-1913"/>
                      <a:pt x="152601" y="-1913"/>
                      <a:pt x="178298" y="12366"/>
                    </a:cubicBezTo>
                    <a:cubicBezTo>
                      <a:pt x="202092" y="39973"/>
                      <a:pt x="227789" y="81860"/>
                      <a:pt x="194478" y="91380"/>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5" name="Google Shape;545;p15"/>
              <p:cNvSpPr/>
              <p:nvPr/>
            </p:nvSpPr>
            <p:spPr>
              <a:xfrm>
                <a:off x="4572846" y="3272410"/>
                <a:ext cx="333599" cy="366473"/>
              </a:xfrm>
              <a:custGeom>
                <a:avLst/>
                <a:gdLst/>
                <a:ahLst/>
                <a:cxnLst/>
                <a:rect l="l" t="t" r="r" b="b"/>
                <a:pathLst>
                  <a:path w="333599" h="366473" extrusionOk="0">
                    <a:moveTo>
                      <a:pt x="329105" y="187538"/>
                    </a:moveTo>
                    <a:cubicBezTo>
                      <a:pt x="335767" y="214192"/>
                      <a:pt x="337671" y="249415"/>
                      <a:pt x="315781" y="283686"/>
                    </a:cubicBezTo>
                    <a:cubicBezTo>
                      <a:pt x="276759" y="289398"/>
                      <a:pt x="230123" y="247511"/>
                      <a:pt x="203474" y="218001"/>
                    </a:cubicBezTo>
                    <a:cubicBezTo>
                      <a:pt x="205378" y="236088"/>
                      <a:pt x="206330" y="256079"/>
                      <a:pt x="205378" y="274167"/>
                    </a:cubicBezTo>
                    <a:cubicBezTo>
                      <a:pt x="209185" y="300821"/>
                      <a:pt x="214895" y="342708"/>
                      <a:pt x="181584" y="365555"/>
                    </a:cubicBezTo>
                    <a:cubicBezTo>
                      <a:pt x="154935" y="370315"/>
                      <a:pt x="146370" y="356036"/>
                      <a:pt x="133045" y="335092"/>
                    </a:cubicBezTo>
                    <a:cubicBezTo>
                      <a:pt x="103541" y="293206"/>
                      <a:pt x="60712" y="206577"/>
                      <a:pt x="25498" y="182778"/>
                    </a:cubicBezTo>
                    <a:cubicBezTo>
                      <a:pt x="15029" y="175162"/>
                      <a:pt x="11222" y="161834"/>
                      <a:pt x="753" y="133275"/>
                    </a:cubicBezTo>
                    <a:cubicBezTo>
                      <a:pt x="-3054" y="110428"/>
                      <a:pt x="7415" y="86629"/>
                      <a:pt x="35967" y="95197"/>
                    </a:cubicBezTo>
                    <a:cubicBezTo>
                      <a:pt x="80699" y="126612"/>
                      <a:pt x="107348" y="177066"/>
                      <a:pt x="138756" y="222760"/>
                    </a:cubicBezTo>
                    <a:cubicBezTo>
                      <a:pt x="135900" y="194201"/>
                      <a:pt x="129238" y="155171"/>
                      <a:pt x="139708" y="130420"/>
                    </a:cubicBezTo>
                    <a:cubicBezTo>
                      <a:pt x="195861" y="79965"/>
                      <a:pt x="232027" y="162786"/>
                      <a:pt x="266290" y="186585"/>
                    </a:cubicBezTo>
                    <a:cubicBezTo>
                      <a:pt x="271048" y="149459"/>
                      <a:pt x="245351" y="77109"/>
                      <a:pt x="243448" y="64734"/>
                    </a:cubicBezTo>
                    <a:cubicBezTo>
                      <a:pt x="232027" y="49502"/>
                      <a:pt x="237737" y="37127"/>
                      <a:pt x="241544" y="21895"/>
                    </a:cubicBezTo>
                    <a:cubicBezTo>
                      <a:pt x="249158" y="6664"/>
                      <a:pt x="256772" y="952"/>
                      <a:pt x="282469" y="0"/>
                    </a:cubicBezTo>
                    <a:cubicBezTo>
                      <a:pt x="295794" y="5712"/>
                      <a:pt x="311022" y="24751"/>
                      <a:pt x="312925" y="49502"/>
                    </a:cubicBezTo>
                    <a:cubicBezTo>
                      <a:pt x="306263" y="97101"/>
                      <a:pt x="326250" y="141843"/>
                      <a:pt x="329105" y="18753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6" name="Google Shape;546;p15"/>
              <p:cNvSpPr/>
              <p:nvPr/>
            </p:nvSpPr>
            <p:spPr>
              <a:xfrm>
                <a:off x="4902215" y="3180069"/>
                <a:ext cx="260527" cy="294940"/>
              </a:xfrm>
              <a:custGeom>
                <a:avLst/>
                <a:gdLst/>
                <a:ahLst/>
                <a:cxnLst/>
                <a:rect l="l" t="t" r="r" b="b"/>
                <a:pathLst>
                  <a:path w="260527" h="294940" extrusionOk="0">
                    <a:moveTo>
                      <a:pt x="241479" y="277022"/>
                    </a:moveTo>
                    <a:cubicBezTo>
                      <a:pt x="223396" y="280830"/>
                      <a:pt x="210072" y="275118"/>
                      <a:pt x="206264" y="266551"/>
                    </a:cubicBezTo>
                    <a:cubicBezTo>
                      <a:pt x="203409" y="259887"/>
                      <a:pt x="204361" y="256079"/>
                      <a:pt x="198650" y="240848"/>
                    </a:cubicBezTo>
                    <a:cubicBezTo>
                      <a:pt x="197699" y="238944"/>
                      <a:pt x="197699" y="238944"/>
                      <a:pt x="197699" y="238944"/>
                    </a:cubicBezTo>
                    <a:cubicBezTo>
                      <a:pt x="195795" y="257983"/>
                      <a:pt x="172953" y="281782"/>
                      <a:pt x="149160" y="291302"/>
                    </a:cubicBezTo>
                    <a:cubicBezTo>
                      <a:pt x="120607" y="302725"/>
                      <a:pt x="93958" y="283686"/>
                      <a:pt x="84441" y="282734"/>
                    </a:cubicBezTo>
                    <a:cubicBezTo>
                      <a:pt x="68261" y="281782"/>
                      <a:pt x="54937" y="256079"/>
                      <a:pt x="49226" y="243704"/>
                    </a:cubicBezTo>
                    <a:cubicBezTo>
                      <a:pt x="36854" y="197057"/>
                      <a:pt x="46371" y="179922"/>
                      <a:pt x="55889" y="158978"/>
                    </a:cubicBezTo>
                    <a:lnTo>
                      <a:pt x="60647" y="156123"/>
                    </a:lnTo>
                    <a:cubicBezTo>
                      <a:pt x="62551" y="153267"/>
                      <a:pt x="58744" y="152315"/>
                      <a:pt x="61599" y="149459"/>
                    </a:cubicBezTo>
                    <a:cubicBezTo>
                      <a:pt x="68261" y="141843"/>
                      <a:pt x="79682" y="135179"/>
                      <a:pt x="93007" y="129468"/>
                    </a:cubicBezTo>
                    <a:cubicBezTo>
                      <a:pt x="108235" y="122804"/>
                      <a:pt x="126318" y="118996"/>
                      <a:pt x="142498" y="118044"/>
                    </a:cubicBezTo>
                    <a:cubicBezTo>
                      <a:pt x="137739" y="101860"/>
                      <a:pt x="127270" y="82821"/>
                      <a:pt x="118704" y="68542"/>
                    </a:cubicBezTo>
                    <a:cubicBezTo>
                      <a:pt x="105379" y="59974"/>
                      <a:pt x="98717" y="59974"/>
                      <a:pt x="91103" y="62830"/>
                    </a:cubicBezTo>
                    <a:cubicBezTo>
                      <a:pt x="68261" y="72350"/>
                      <a:pt x="66358" y="111380"/>
                      <a:pt x="48275" y="118996"/>
                    </a:cubicBezTo>
                    <a:cubicBezTo>
                      <a:pt x="25433" y="128516"/>
                      <a:pt x="6398" y="117092"/>
                      <a:pt x="687" y="101860"/>
                    </a:cubicBezTo>
                    <a:cubicBezTo>
                      <a:pt x="-2168" y="95197"/>
                      <a:pt x="4494" y="73301"/>
                      <a:pt x="9253" y="66638"/>
                    </a:cubicBezTo>
                    <a:cubicBezTo>
                      <a:pt x="10205" y="66638"/>
                      <a:pt x="11156" y="62830"/>
                      <a:pt x="13060" y="62830"/>
                    </a:cubicBezTo>
                    <a:cubicBezTo>
                      <a:pt x="14964" y="61878"/>
                      <a:pt x="14012" y="60926"/>
                      <a:pt x="15915" y="57118"/>
                    </a:cubicBezTo>
                    <a:cubicBezTo>
                      <a:pt x="28288" y="39031"/>
                      <a:pt x="39709" y="20943"/>
                      <a:pt x="73020" y="7616"/>
                    </a:cubicBezTo>
                    <a:cubicBezTo>
                      <a:pt x="99669" y="-2856"/>
                      <a:pt x="117752" y="-1904"/>
                      <a:pt x="135835" y="6664"/>
                    </a:cubicBezTo>
                    <a:cubicBezTo>
                      <a:pt x="172002" y="21895"/>
                      <a:pt x="180567" y="49502"/>
                      <a:pt x="194844" y="80917"/>
                    </a:cubicBezTo>
                    <a:cubicBezTo>
                      <a:pt x="198650" y="88533"/>
                      <a:pt x="202457" y="103764"/>
                      <a:pt x="205313" y="110428"/>
                    </a:cubicBezTo>
                    <a:lnTo>
                      <a:pt x="243383" y="194201"/>
                    </a:lnTo>
                    <a:cubicBezTo>
                      <a:pt x="248141" y="204673"/>
                      <a:pt x="252900" y="213241"/>
                      <a:pt x="257659" y="223712"/>
                    </a:cubicBezTo>
                    <a:cubicBezTo>
                      <a:pt x="264321" y="243704"/>
                      <a:pt x="259562" y="261791"/>
                      <a:pt x="241479" y="277022"/>
                    </a:cubicBezTo>
                    <a:moveTo>
                      <a:pt x="124414" y="168498"/>
                    </a:moveTo>
                    <a:cubicBezTo>
                      <a:pt x="106331" y="176114"/>
                      <a:pt x="92055" y="195153"/>
                      <a:pt x="100621" y="216096"/>
                    </a:cubicBezTo>
                    <a:cubicBezTo>
                      <a:pt x="108235" y="235136"/>
                      <a:pt x="137739" y="237992"/>
                      <a:pt x="152015" y="232280"/>
                    </a:cubicBezTo>
                    <a:cubicBezTo>
                      <a:pt x="170098" y="224664"/>
                      <a:pt x="179616" y="203721"/>
                      <a:pt x="171050" y="184682"/>
                    </a:cubicBezTo>
                    <a:cubicBezTo>
                      <a:pt x="163436" y="167546"/>
                      <a:pt x="142498" y="160882"/>
                      <a:pt x="124414" y="16849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7" name="Google Shape;547;p15"/>
              <p:cNvSpPr/>
              <p:nvPr/>
            </p:nvSpPr>
            <p:spPr>
              <a:xfrm>
                <a:off x="5060965" y="3051481"/>
                <a:ext cx="191646" cy="304701"/>
              </a:xfrm>
              <a:custGeom>
                <a:avLst/>
                <a:gdLst/>
                <a:ahLst/>
                <a:cxnLst/>
                <a:rect l="l" t="t" r="r" b="b"/>
                <a:pathLst>
                  <a:path w="191646" h="304701" extrusionOk="0">
                    <a:moveTo>
                      <a:pt x="180758" y="87653"/>
                    </a:moveTo>
                    <a:cubicBezTo>
                      <a:pt x="158868" y="106693"/>
                      <a:pt x="143640" y="64806"/>
                      <a:pt x="134123" y="74326"/>
                    </a:cubicBezTo>
                    <a:cubicBezTo>
                      <a:pt x="119847" y="80038"/>
                      <a:pt x="106522" y="114308"/>
                      <a:pt x="110329" y="128588"/>
                    </a:cubicBezTo>
                    <a:cubicBezTo>
                      <a:pt x="109377" y="136204"/>
                      <a:pt x="123654" y="152387"/>
                      <a:pt x="127461" y="162859"/>
                    </a:cubicBezTo>
                    <a:cubicBezTo>
                      <a:pt x="131268" y="166667"/>
                      <a:pt x="136978" y="173330"/>
                      <a:pt x="138882" y="181898"/>
                    </a:cubicBezTo>
                    <a:cubicBezTo>
                      <a:pt x="145544" y="192369"/>
                      <a:pt x="154110" y="204745"/>
                      <a:pt x="161723" y="218073"/>
                    </a:cubicBezTo>
                    <a:cubicBezTo>
                      <a:pt x="169337" y="232352"/>
                      <a:pt x="188372" y="264719"/>
                      <a:pt x="177903" y="283758"/>
                    </a:cubicBezTo>
                    <a:cubicBezTo>
                      <a:pt x="164578" y="296134"/>
                      <a:pt x="166482" y="301846"/>
                      <a:pt x="144592" y="304702"/>
                    </a:cubicBezTo>
                    <a:cubicBezTo>
                      <a:pt x="124605" y="291374"/>
                      <a:pt x="109377" y="270431"/>
                      <a:pt x="105570" y="250439"/>
                    </a:cubicBezTo>
                    <a:cubicBezTo>
                      <a:pt x="94150" y="235208"/>
                      <a:pt x="84632" y="218073"/>
                      <a:pt x="76066" y="202841"/>
                    </a:cubicBezTo>
                    <a:cubicBezTo>
                      <a:pt x="66549" y="184754"/>
                      <a:pt x="57031" y="167619"/>
                      <a:pt x="43707" y="151435"/>
                    </a:cubicBezTo>
                    <a:cubicBezTo>
                      <a:pt x="43707" y="150483"/>
                      <a:pt x="12299" y="85749"/>
                      <a:pt x="11348" y="84797"/>
                    </a:cubicBezTo>
                    <a:cubicBezTo>
                      <a:pt x="-22915" y="43863"/>
                      <a:pt x="28479" y="-10399"/>
                      <a:pt x="58935" y="34343"/>
                    </a:cubicBezTo>
                    <a:cubicBezTo>
                      <a:pt x="63694" y="39103"/>
                      <a:pt x="66549" y="43863"/>
                      <a:pt x="68452" y="47671"/>
                    </a:cubicBezTo>
                    <a:cubicBezTo>
                      <a:pt x="73211" y="31487"/>
                      <a:pt x="70356" y="11496"/>
                      <a:pt x="85584" y="4832"/>
                    </a:cubicBezTo>
                    <a:cubicBezTo>
                      <a:pt x="109377" y="-1832"/>
                      <a:pt x="126509" y="-2783"/>
                      <a:pt x="151254" y="9592"/>
                    </a:cubicBezTo>
                    <a:cubicBezTo>
                      <a:pt x="177903" y="36247"/>
                      <a:pt x="208359" y="76230"/>
                      <a:pt x="180758" y="8765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8" name="Google Shape;548;p15"/>
              <p:cNvSpPr/>
              <p:nvPr/>
            </p:nvSpPr>
            <p:spPr>
              <a:xfrm>
                <a:off x="5253145" y="2718400"/>
                <a:ext cx="248050" cy="443563"/>
              </a:xfrm>
              <a:custGeom>
                <a:avLst/>
                <a:gdLst/>
                <a:ahLst/>
                <a:cxnLst/>
                <a:rect l="l" t="t" r="r" b="b"/>
                <a:pathLst>
                  <a:path w="248050" h="443563" extrusionOk="0">
                    <a:moveTo>
                      <a:pt x="247454" y="402647"/>
                    </a:moveTo>
                    <a:cubicBezTo>
                      <a:pt x="249358" y="413119"/>
                      <a:pt x="246502" y="417879"/>
                      <a:pt x="241744" y="431206"/>
                    </a:cubicBezTo>
                    <a:cubicBezTo>
                      <a:pt x="236985" y="435014"/>
                      <a:pt x="231274" y="438822"/>
                      <a:pt x="226515" y="440726"/>
                    </a:cubicBezTo>
                    <a:cubicBezTo>
                      <a:pt x="209384" y="447390"/>
                      <a:pt x="195108" y="441678"/>
                      <a:pt x="187494" y="430254"/>
                    </a:cubicBezTo>
                    <a:cubicBezTo>
                      <a:pt x="180832" y="415023"/>
                      <a:pt x="174169" y="400743"/>
                      <a:pt x="170363" y="384560"/>
                    </a:cubicBezTo>
                    <a:cubicBezTo>
                      <a:pt x="169411" y="384560"/>
                      <a:pt x="159893" y="400743"/>
                      <a:pt x="159893" y="400743"/>
                    </a:cubicBezTo>
                    <a:cubicBezTo>
                      <a:pt x="153231" y="411215"/>
                      <a:pt x="141810" y="429302"/>
                      <a:pt x="115161" y="432158"/>
                    </a:cubicBezTo>
                    <a:cubicBezTo>
                      <a:pt x="103741" y="443582"/>
                      <a:pt x="73285" y="434062"/>
                      <a:pt x="59008" y="436918"/>
                    </a:cubicBezTo>
                    <a:cubicBezTo>
                      <a:pt x="33311" y="427398"/>
                      <a:pt x="16180" y="395032"/>
                      <a:pt x="6662" y="372184"/>
                    </a:cubicBezTo>
                    <a:cubicBezTo>
                      <a:pt x="-952" y="353145"/>
                      <a:pt x="1904" y="337914"/>
                      <a:pt x="0" y="319826"/>
                    </a:cubicBezTo>
                    <a:cubicBezTo>
                      <a:pt x="1904" y="268420"/>
                      <a:pt x="38070" y="211302"/>
                      <a:pt x="91367" y="202734"/>
                    </a:cubicBezTo>
                    <a:cubicBezTo>
                      <a:pt x="89464" y="198926"/>
                      <a:pt x="74236" y="162752"/>
                      <a:pt x="73285" y="157040"/>
                    </a:cubicBezTo>
                    <a:cubicBezTo>
                      <a:pt x="55201" y="131337"/>
                      <a:pt x="51395" y="98018"/>
                      <a:pt x="33311" y="74219"/>
                    </a:cubicBezTo>
                    <a:lnTo>
                      <a:pt x="29504" y="63747"/>
                    </a:lnTo>
                    <a:cubicBezTo>
                      <a:pt x="25697" y="54228"/>
                      <a:pt x="22842" y="48516"/>
                      <a:pt x="20939" y="38044"/>
                    </a:cubicBezTo>
                    <a:cubicBezTo>
                      <a:pt x="23794" y="20909"/>
                      <a:pt x="33311" y="9485"/>
                      <a:pt x="44732" y="3773"/>
                    </a:cubicBezTo>
                    <a:cubicBezTo>
                      <a:pt x="60912" y="-3842"/>
                      <a:pt x="78995" y="-34"/>
                      <a:pt x="88512" y="16149"/>
                    </a:cubicBezTo>
                    <a:cubicBezTo>
                      <a:pt x="92319" y="22813"/>
                      <a:pt x="94223" y="32332"/>
                      <a:pt x="94223" y="43756"/>
                    </a:cubicBezTo>
                    <a:cubicBezTo>
                      <a:pt x="104692" y="77075"/>
                      <a:pt x="116113" y="100874"/>
                      <a:pt x="133244" y="120865"/>
                    </a:cubicBezTo>
                    <a:cubicBezTo>
                      <a:pt x="141810" y="153232"/>
                      <a:pt x="165604" y="208446"/>
                      <a:pt x="176073" y="234149"/>
                    </a:cubicBezTo>
                    <a:cubicBezTo>
                      <a:pt x="201770" y="278892"/>
                      <a:pt x="216998" y="330298"/>
                      <a:pt x="236985" y="375040"/>
                    </a:cubicBezTo>
                    <a:cubicBezTo>
                      <a:pt x="241744" y="386464"/>
                      <a:pt x="244599" y="392176"/>
                      <a:pt x="247454" y="402647"/>
                    </a:cubicBezTo>
                    <a:moveTo>
                      <a:pt x="115161" y="260804"/>
                    </a:moveTo>
                    <a:cubicBezTo>
                      <a:pt x="112306" y="259852"/>
                      <a:pt x="100885" y="269372"/>
                      <a:pt x="98030" y="267468"/>
                    </a:cubicBezTo>
                    <a:cubicBezTo>
                      <a:pt x="82802" y="276036"/>
                      <a:pt x="74236" y="293171"/>
                      <a:pt x="67574" y="312210"/>
                    </a:cubicBezTo>
                    <a:cubicBezTo>
                      <a:pt x="68526" y="333154"/>
                      <a:pt x="67574" y="344577"/>
                      <a:pt x="76140" y="356953"/>
                    </a:cubicBezTo>
                    <a:cubicBezTo>
                      <a:pt x="83754" y="372184"/>
                      <a:pt x="99933" y="373136"/>
                      <a:pt x="109451" y="370280"/>
                    </a:cubicBezTo>
                    <a:cubicBezTo>
                      <a:pt x="118968" y="367424"/>
                      <a:pt x="125631" y="358857"/>
                      <a:pt x="132293" y="354097"/>
                    </a:cubicBezTo>
                    <a:cubicBezTo>
                      <a:pt x="138003" y="349337"/>
                      <a:pt x="140858" y="337914"/>
                      <a:pt x="146569" y="333154"/>
                    </a:cubicBezTo>
                    <a:cubicBezTo>
                      <a:pt x="140858" y="315066"/>
                      <a:pt x="130389" y="293171"/>
                      <a:pt x="123727" y="275084"/>
                    </a:cubicBezTo>
                    <a:cubicBezTo>
                      <a:pt x="120872" y="275084"/>
                      <a:pt x="120872" y="262708"/>
                      <a:pt x="115161" y="26080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16"/>
          <p:cNvSpPr txBox="1">
            <a:spLocks noGrp="1"/>
          </p:cNvSpPr>
          <p:nvPr>
            <p:ph type="body" idx="1"/>
          </p:nvPr>
        </p:nvSpPr>
        <p:spPr>
          <a:xfrm>
            <a:off x="471340" y="1545250"/>
            <a:ext cx="5693790" cy="4027226"/>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0"/>
              </a:spcBef>
              <a:spcAft>
                <a:spcPts val="0"/>
              </a:spcAft>
              <a:buClr>
                <a:schemeClr val="lt1"/>
              </a:buClr>
              <a:buSzPts val="2400"/>
              <a:buNone/>
            </a:pPr>
            <a:r>
              <a:rPr lang="en-US" b="0" i="0" u="none" strike="noStrike" dirty="0"/>
              <a:t>Als </a:t>
            </a:r>
            <a:r>
              <a:rPr lang="en-US" b="0" i="0" u="none" strike="noStrike" dirty="0" err="1"/>
              <a:t>onderdeel</a:t>
            </a:r>
            <a:r>
              <a:rPr lang="en-US" b="0" i="0" u="none" strike="noStrike" dirty="0"/>
              <a:t> van </a:t>
            </a:r>
            <a:r>
              <a:rPr lang="en-US" b="0" i="0" u="none" strike="noStrike" dirty="0" err="1"/>
              <a:t>deze</a:t>
            </a:r>
            <a:r>
              <a:rPr lang="en-US" b="0" i="0" u="none" strike="noStrike" dirty="0"/>
              <a:t> module </a:t>
            </a:r>
            <a:r>
              <a:rPr lang="en-US" dirty="0" err="1"/>
              <a:t>selecteerde</a:t>
            </a:r>
            <a:r>
              <a:rPr lang="en-US" dirty="0"/>
              <a:t> </a:t>
            </a:r>
            <a:r>
              <a:rPr lang="en-US" dirty="0" err="1"/>
              <a:t>en</a:t>
            </a:r>
            <a:r>
              <a:rPr lang="en-US" dirty="0"/>
              <a:t> </a:t>
            </a:r>
            <a:r>
              <a:rPr lang="en-US" b="0" i="0" u="none" strike="noStrike" dirty="0" err="1"/>
              <a:t>belichtte</a:t>
            </a:r>
            <a:r>
              <a:rPr lang="en-US" dirty="0"/>
              <a:t> elk </a:t>
            </a:r>
            <a:r>
              <a:rPr lang="en-US" dirty="0" err="1"/>
              <a:t>partnerland</a:t>
            </a:r>
            <a:r>
              <a:rPr lang="en-US" dirty="0"/>
              <a:t> </a:t>
            </a:r>
            <a:r>
              <a:rPr lang="en-US" b="0" i="0" u="none" strike="noStrike" dirty="0" err="1"/>
              <a:t>een</a:t>
            </a:r>
            <a:r>
              <a:rPr lang="en-US" b="0" i="0" u="none" strike="noStrike" dirty="0"/>
              <a:t> </a:t>
            </a:r>
            <a:r>
              <a:rPr lang="en-US" b="0" i="0" u="none" strike="noStrike" dirty="0" err="1"/>
              <a:t>bedrijf</a:t>
            </a:r>
            <a:r>
              <a:rPr lang="en-US" b="0" i="0" u="none" strike="noStrike" dirty="0"/>
              <a:t> in </a:t>
            </a:r>
            <a:r>
              <a:rPr lang="en-US" b="0" i="0" u="none" strike="noStrike" dirty="0" err="1"/>
              <a:t>zijn</a:t>
            </a:r>
            <a:r>
              <a:rPr lang="en-US" b="0" i="0" u="none" strike="noStrike" dirty="0"/>
              <a:t> </a:t>
            </a:r>
            <a:r>
              <a:rPr lang="en-US" b="0" i="0" u="none" strike="noStrike" dirty="0" err="1"/>
              <a:t>regio</a:t>
            </a:r>
            <a:r>
              <a:rPr lang="en-US" b="0" i="0" u="none" strike="noStrike" dirty="0"/>
              <a:t> </a:t>
            </a:r>
            <a:r>
              <a:rPr lang="en-US" b="0" i="0" u="none" strike="noStrike" dirty="0" err="1"/>
              <a:t>dat</a:t>
            </a:r>
            <a:r>
              <a:rPr lang="en-US" b="0" i="0" u="none" strike="noStrike" dirty="0"/>
              <a:t> </a:t>
            </a:r>
            <a:r>
              <a:rPr lang="en-US" b="0" i="0" u="none" strike="noStrike" dirty="0" err="1"/>
              <a:t>zijn</a:t>
            </a:r>
            <a:r>
              <a:rPr lang="en-US" b="0" i="0" u="none" strike="noStrike" dirty="0"/>
              <a:t> </a:t>
            </a:r>
            <a:r>
              <a:rPr lang="en-US" b="0" i="0" u="none" strike="noStrike" dirty="0" err="1"/>
              <a:t>bedrijfsmodel</a:t>
            </a:r>
            <a:r>
              <a:rPr lang="en-US" b="0" i="0" u="none" strike="noStrike" dirty="0"/>
              <a:t> </a:t>
            </a:r>
            <a:r>
              <a:rPr lang="en-US" b="0" i="0" u="none" strike="noStrike" dirty="0" err="1"/>
              <a:t>heeft</a:t>
            </a:r>
            <a:r>
              <a:rPr lang="en-US" b="0" i="0" u="none" strike="noStrike" dirty="0"/>
              <a:t> </a:t>
            </a:r>
            <a:r>
              <a:rPr lang="en-US" b="0" i="0" u="none" strike="noStrike" dirty="0" err="1"/>
              <a:t>opgebouwd</a:t>
            </a:r>
            <a:r>
              <a:rPr lang="en-US" b="0" i="0" u="none" strike="noStrike" dirty="0"/>
              <a:t>/</a:t>
            </a:r>
            <a:r>
              <a:rPr lang="en-US" b="0" i="0" u="none" strike="noStrike" dirty="0" err="1"/>
              <a:t>geïnnoveerd</a:t>
            </a:r>
            <a:r>
              <a:rPr lang="en-US" b="0" i="0" u="none" strike="noStrike" dirty="0"/>
              <a:t> </a:t>
            </a:r>
            <a:r>
              <a:rPr lang="en-US" b="0" i="0" u="none" strike="noStrike" dirty="0" err="1"/>
              <a:t>rond</a:t>
            </a:r>
            <a:r>
              <a:rPr lang="en-US" b="0" i="0" u="none" strike="noStrike" dirty="0"/>
              <a:t> </a:t>
            </a:r>
            <a:r>
              <a:rPr lang="en-US" dirty="0" err="1"/>
              <a:t>culinair</a:t>
            </a:r>
            <a:r>
              <a:rPr lang="en-US" dirty="0"/>
              <a:t> </a:t>
            </a:r>
            <a:r>
              <a:rPr lang="en-US" b="0" i="0" u="none" strike="noStrike" dirty="0" err="1"/>
              <a:t>erfgoed</a:t>
            </a:r>
            <a:r>
              <a:rPr lang="en-US" b="0" i="0" u="none" strike="noStrike" dirty="0"/>
              <a:t>.</a:t>
            </a:r>
            <a:endParaRPr dirty="0"/>
          </a:p>
          <a:p>
            <a:pPr marL="228600" lvl="0" indent="0" algn="l" rtl="0">
              <a:lnSpc>
                <a:spcPct val="90000"/>
              </a:lnSpc>
              <a:spcBef>
                <a:spcPts val="1000"/>
              </a:spcBef>
              <a:spcAft>
                <a:spcPts val="0"/>
              </a:spcAft>
              <a:buClr>
                <a:schemeClr val="lt1"/>
              </a:buClr>
              <a:buSzPts val="2400"/>
              <a:buNone/>
            </a:pPr>
            <a:r>
              <a:rPr lang="en-US" dirty="0"/>
              <a:t>Het </a:t>
            </a:r>
            <a:r>
              <a:rPr lang="en-US" dirty="0" err="1"/>
              <a:t>doel</a:t>
            </a:r>
            <a:r>
              <a:rPr lang="en-US" dirty="0"/>
              <a:t> van </a:t>
            </a:r>
            <a:r>
              <a:rPr lang="en-US" dirty="0" err="1"/>
              <a:t>deze</a:t>
            </a:r>
            <a:r>
              <a:rPr lang="en-US" dirty="0"/>
              <a:t> </a:t>
            </a:r>
            <a:r>
              <a:rPr lang="en-US" dirty="0" err="1"/>
              <a:t>oefening</a:t>
            </a:r>
            <a:r>
              <a:rPr lang="en-US" dirty="0"/>
              <a:t> is </a:t>
            </a:r>
            <a:r>
              <a:rPr lang="en-US" dirty="0" err="1"/>
              <a:t>dat</a:t>
            </a:r>
            <a:r>
              <a:rPr lang="en-US" dirty="0"/>
              <a:t> </a:t>
            </a:r>
            <a:r>
              <a:rPr lang="en-US" dirty="0" err="1"/>
              <a:t>bedrijven</a:t>
            </a:r>
            <a:r>
              <a:rPr lang="en-US" dirty="0"/>
              <a:t> </a:t>
            </a:r>
            <a:r>
              <a:rPr lang="en-US" dirty="0" err="1"/>
              <a:t>kennis</a:t>
            </a:r>
            <a:r>
              <a:rPr lang="en-US" dirty="0"/>
              <a:t> </a:t>
            </a:r>
            <a:r>
              <a:rPr lang="en-US" dirty="0" err="1"/>
              <a:t>en</a:t>
            </a:r>
            <a:r>
              <a:rPr lang="en-US" dirty="0"/>
              <a:t> </a:t>
            </a:r>
            <a:r>
              <a:rPr lang="en-US" dirty="0" err="1"/>
              <a:t>inspiratie</a:t>
            </a:r>
            <a:r>
              <a:rPr lang="en-US" dirty="0"/>
              <a:t> </a:t>
            </a:r>
            <a:r>
              <a:rPr lang="en-US" dirty="0" err="1"/>
              <a:t>opdoen</a:t>
            </a:r>
            <a:r>
              <a:rPr lang="en-US" dirty="0"/>
              <a:t> over </a:t>
            </a:r>
            <a:r>
              <a:rPr lang="en-US" dirty="0" err="1"/>
              <a:t>culinair</a:t>
            </a:r>
            <a:r>
              <a:rPr lang="en-US" dirty="0"/>
              <a:t> </a:t>
            </a:r>
            <a:r>
              <a:rPr lang="en-US" dirty="0" err="1"/>
              <a:t>cultureel</a:t>
            </a:r>
            <a:r>
              <a:rPr lang="en-US" dirty="0"/>
              <a:t> </a:t>
            </a:r>
            <a:r>
              <a:rPr lang="en-US" dirty="0" err="1"/>
              <a:t>erfgoed</a:t>
            </a:r>
            <a:r>
              <a:rPr lang="en-US" dirty="0"/>
              <a:t> in </a:t>
            </a:r>
            <a:r>
              <a:rPr lang="en-US" dirty="0" err="1"/>
              <a:t>onze</a:t>
            </a:r>
            <a:r>
              <a:rPr lang="en-US" dirty="0"/>
              <a:t> </a:t>
            </a:r>
            <a:r>
              <a:rPr lang="en-US" dirty="0" err="1"/>
              <a:t>regio's</a:t>
            </a:r>
            <a:r>
              <a:rPr lang="en-US" dirty="0"/>
              <a:t> </a:t>
            </a:r>
            <a:r>
              <a:rPr lang="en-US" dirty="0" err="1"/>
              <a:t>en</a:t>
            </a:r>
            <a:r>
              <a:rPr lang="en-US" dirty="0"/>
              <a:t> Europa </a:t>
            </a:r>
            <a:r>
              <a:rPr lang="en-US" dirty="0" err="1"/>
              <a:t>en</a:t>
            </a:r>
            <a:r>
              <a:rPr lang="en-US" dirty="0"/>
              <a:t> de </a:t>
            </a:r>
            <a:r>
              <a:rPr lang="en-US" dirty="0" err="1"/>
              <a:t>potentiële</a:t>
            </a:r>
            <a:r>
              <a:rPr lang="en-US" dirty="0"/>
              <a:t> </a:t>
            </a:r>
            <a:r>
              <a:rPr lang="en-US" dirty="0" err="1"/>
              <a:t>innovatiemogelijkheden</a:t>
            </a:r>
            <a:r>
              <a:rPr lang="en-US" dirty="0"/>
              <a:t> </a:t>
            </a:r>
            <a:r>
              <a:rPr lang="en-US" dirty="0" err="1"/>
              <a:t>ervan</a:t>
            </a:r>
            <a:r>
              <a:rPr lang="en-US" dirty="0"/>
              <a:t> </a:t>
            </a:r>
            <a:r>
              <a:rPr lang="en-US" dirty="0" err="1"/>
              <a:t>inzien</a:t>
            </a:r>
            <a:r>
              <a:rPr lang="en-US" dirty="0"/>
              <a:t>.</a:t>
            </a:r>
            <a:endParaRPr dirty="0"/>
          </a:p>
          <a:p>
            <a:pPr marL="228600" lvl="0" indent="0" algn="l" rtl="0">
              <a:lnSpc>
                <a:spcPct val="90000"/>
              </a:lnSpc>
              <a:spcBef>
                <a:spcPts val="1000"/>
              </a:spcBef>
              <a:spcAft>
                <a:spcPts val="0"/>
              </a:spcAft>
              <a:buClr>
                <a:schemeClr val="lt1"/>
              </a:buClr>
              <a:buSzPts val="2400"/>
              <a:buNone/>
            </a:pPr>
            <a:endParaRPr dirty="0"/>
          </a:p>
        </p:txBody>
      </p:sp>
      <p:sp>
        <p:nvSpPr>
          <p:cNvPr id="554" name="Google Shape;554;p16"/>
          <p:cNvSpPr txBox="1">
            <a:spLocks noGrp="1"/>
          </p:cNvSpPr>
          <p:nvPr>
            <p:ph type="body" idx="2"/>
          </p:nvPr>
        </p:nvSpPr>
        <p:spPr>
          <a:xfrm>
            <a:off x="548640" y="573578"/>
            <a:ext cx="5271233" cy="65161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Casestudy Inspiratie</a:t>
            </a:r>
            <a:endParaRPr sz="3200"/>
          </a:p>
        </p:txBody>
      </p:sp>
      <p:pic>
        <p:nvPicPr>
          <p:cNvPr id="555" name="Google Shape;555;p16" descr="Person holding a handful of tomatoes"/>
          <p:cNvPicPr preferRelativeResize="0">
            <a:picLocks noGrp="1"/>
          </p:cNvPicPr>
          <p:nvPr>
            <p:ph type="pic" idx="3"/>
          </p:nvPr>
        </p:nvPicPr>
        <p:blipFill rotWithShape="1">
          <a:blip r:embed="rId3">
            <a:alphaModFix/>
          </a:blip>
          <a:srcRect l="15966" r="15966"/>
          <a:stretch/>
        </p:blipFill>
        <p:spPr>
          <a:xfrm>
            <a:off x="6392300" y="228600"/>
            <a:ext cx="5564883" cy="5447571"/>
          </a:xfrm>
          <a:prstGeom prst="rect">
            <a:avLst/>
          </a:prstGeom>
          <a:solidFill>
            <a:schemeClr val="lt1"/>
          </a:solid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17"/>
          <p:cNvSpPr txBox="1">
            <a:spLocks noGrp="1"/>
          </p:cNvSpPr>
          <p:nvPr>
            <p:ph type="body" idx="1"/>
          </p:nvPr>
        </p:nvSpPr>
        <p:spPr>
          <a:xfrm>
            <a:off x="6326940" y="1717410"/>
            <a:ext cx="5132263" cy="372251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A1D76"/>
              </a:buClr>
              <a:buSzPts val="2400"/>
              <a:buFont typeface="Arial"/>
              <a:buNone/>
            </a:pPr>
            <a:r>
              <a:rPr lang="en-US" dirty="0" err="1"/>
              <a:t>Deze</a:t>
            </a:r>
            <a:r>
              <a:rPr lang="en-US" dirty="0"/>
              <a:t> </a:t>
            </a:r>
            <a:r>
              <a:rPr lang="en-US" dirty="0" err="1"/>
              <a:t>casestudy</a:t>
            </a:r>
            <a:r>
              <a:rPr lang="en-US" dirty="0"/>
              <a:t> </a:t>
            </a:r>
            <a:r>
              <a:rPr lang="en-US" dirty="0" err="1"/>
              <a:t>neemt</a:t>
            </a:r>
            <a:r>
              <a:rPr lang="en-US" dirty="0"/>
              <a:t> </a:t>
            </a:r>
            <a:r>
              <a:rPr lang="en-US" dirty="0" err="1"/>
              <a:t>ons</a:t>
            </a:r>
            <a:r>
              <a:rPr lang="en-US" dirty="0"/>
              <a:t> mee op de reis van </a:t>
            </a:r>
            <a:r>
              <a:rPr lang="en-US" dirty="0" err="1"/>
              <a:t>een</a:t>
            </a:r>
            <a:r>
              <a:rPr lang="en-US" dirty="0"/>
              <a:t> </a:t>
            </a:r>
            <a:r>
              <a:rPr lang="en-US" dirty="0" err="1"/>
              <a:t>kaasmaker</a:t>
            </a:r>
            <a:r>
              <a:rPr lang="en-US" dirty="0"/>
              <a:t> in </a:t>
            </a:r>
            <a:r>
              <a:rPr lang="en-US" dirty="0" err="1"/>
              <a:t>Ierland</a:t>
            </a:r>
            <a:r>
              <a:rPr lang="en-US" dirty="0"/>
              <a:t> die </a:t>
            </a:r>
            <a:r>
              <a:rPr lang="en-US" dirty="0" err="1"/>
              <a:t>voortdurend</a:t>
            </a:r>
            <a:r>
              <a:rPr lang="en-US" dirty="0"/>
              <a:t> </a:t>
            </a:r>
            <a:r>
              <a:rPr lang="en-US" dirty="0" err="1"/>
              <a:t>zijn</a:t>
            </a:r>
            <a:r>
              <a:rPr lang="en-US" dirty="0"/>
              <a:t> </a:t>
            </a:r>
            <a:r>
              <a:rPr lang="en-US" dirty="0" err="1"/>
              <a:t>culturele</a:t>
            </a:r>
            <a:r>
              <a:rPr lang="en-US" dirty="0"/>
              <a:t> </a:t>
            </a:r>
            <a:r>
              <a:rPr lang="en-US" dirty="0" err="1"/>
              <a:t>omgeving</a:t>
            </a:r>
            <a:r>
              <a:rPr lang="en-US" dirty="0"/>
              <a:t> </a:t>
            </a:r>
            <a:r>
              <a:rPr lang="en-US" dirty="0" err="1"/>
              <a:t>gebruikt</a:t>
            </a:r>
            <a:r>
              <a:rPr lang="en-US" dirty="0"/>
              <a:t> </a:t>
            </a:r>
            <a:r>
              <a:rPr lang="en-US" dirty="0" err="1"/>
              <a:t>voor</a:t>
            </a:r>
            <a:r>
              <a:rPr lang="en-US" dirty="0"/>
              <a:t> </a:t>
            </a:r>
            <a:r>
              <a:rPr lang="en-US" dirty="0" err="1"/>
              <a:t>inspiratie</a:t>
            </a:r>
            <a:r>
              <a:rPr lang="en-US" dirty="0"/>
              <a:t> en die </a:t>
            </a:r>
            <a:r>
              <a:rPr lang="en-US" dirty="0" err="1"/>
              <a:t>gepassioneerd</a:t>
            </a:r>
            <a:r>
              <a:rPr lang="en-US" dirty="0"/>
              <a:t> is over het </a:t>
            </a:r>
            <a:r>
              <a:rPr lang="en-US" dirty="0" err="1"/>
              <a:t>behoud</a:t>
            </a:r>
            <a:r>
              <a:rPr lang="en-US" dirty="0"/>
              <a:t> van het </a:t>
            </a:r>
            <a:r>
              <a:rPr lang="en-US" dirty="0" err="1"/>
              <a:t>culinair</a:t>
            </a:r>
            <a:r>
              <a:rPr lang="en-US" dirty="0"/>
              <a:t> </a:t>
            </a:r>
            <a:r>
              <a:rPr lang="en-US" dirty="0" err="1"/>
              <a:t>erfgoed</a:t>
            </a:r>
            <a:r>
              <a:rPr lang="en-US" dirty="0"/>
              <a:t>, </a:t>
            </a:r>
            <a:r>
              <a:rPr lang="en-US" dirty="0" err="1"/>
              <a:t>zowel</a:t>
            </a:r>
            <a:r>
              <a:rPr lang="en-US" dirty="0"/>
              <a:t> </a:t>
            </a:r>
            <a:r>
              <a:rPr lang="en-US" dirty="0" err="1"/>
              <a:t>recepten</a:t>
            </a:r>
            <a:r>
              <a:rPr lang="en-US" dirty="0"/>
              <a:t> </a:t>
            </a:r>
            <a:r>
              <a:rPr lang="en-US" dirty="0" err="1"/>
              <a:t>als</a:t>
            </a:r>
            <a:r>
              <a:rPr lang="en-US" dirty="0"/>
              <a:t> </a:t>
            </a:r>
            <a:r>
              <a:rPr lang="en-US" dirty="0" err="1"/>
              <a:t>methoden</a:t>
            </a:r>
            <a:r>
              <a:rPr lang="en-US" dirty="0"/>
              <a:t> door </a:t>
            </a:r>
            <a:r>
              <a:rPr lang="en-US" dirty="0" err="1"/>
              <a:t>middel</a:t>
            </a:r>
            <a:r>
              <a:rPr lang="en-US" dirty="0"/>
              <a:t> van </a:t>
            </a:r>
            <a:r>
              <a:rPr lang="en-US" dirty="0" err="1"/>
              <a:t>innovatieve</a:t>
            </a:r>
            <a:r>
              <a:rPr lang="en-US" dirty="0"/>
              <a:t> </a:t>
            </a:r>
            <a:r>
              <a:rPr lang="en-US" dirty="0" err="1"/>
              <a:t>manieren</a:t>
            </a:r>
            <a:r>
              <a:rPr lang="en-US" dirty="0"/>
              <a:t>.</a:t>
            </a:r>
            <a:endParaRPr dirty="0"/>
          </a:p>
          <a:p>
            <a:pPr marL="0" lvl="0" indent="0" algn="l" rtl="0">
              <a:lnSpc>
                <a:spcPct val="90000"/>
              </a:lnSpc>
              <a:spcBef>
                <a:spcPts val="1000"/>
              </a:spcBef>
              <a:spcAft>
                <a:spcPts val="0"/>
              </a:spcAft>
              <a:buClr>
                <a:srgbClr val="EA1D76"/>
              </a:buClr>
              <a:buSzPts val="2400"/>
              <a:buFont typeface="Arial"/>
              <a:buNone/>
            </a:pPr>
            <a:r>
              <a:rPr lang="en-US" dirty="0" err="1"/>
              <a:t>Zowel</a:t>
            </a:r>
            <a:r>
              <a:rPr lang="en-US" dirty="0"/>
              <a:t> Larry </a:t>
            </a:r>
            <a:r>
              <a:rPr lang="en-US" dirty="0" err="1"/>
              <a:t>als</a:t>
            </a:r>
            <a:r>
              <a:rPr lang="en-US" dirty="0"/>
              <a:t> </a:t>
            </a:r>
            <a:r>
              <a:rPr lang="en-US" dirty="0" err="1"/>
              <a:t>zijn</a:t>
            </a:r>
            <a:r>
              <a:rPr lang="en-US" dirty="0"/>
              <a:t> vrouw </a:t>
            </a:r>
            <a:r>
              <a:rPr lang="en-US" dirty="0" err="1"/>
              <a:t>vertellen</a:t>
            </a:r>
            <a:r>
              <a:rPr lang="en-US" dirty="0"/>
              <a:t> </a:t>
            </a:r>
            <a:r>
              <a:rPr lang="en-US" dirty="0" err="1"/>
              <a:t>graag</a:t>
            </a:r>
            <a:r>
              <a:rPr lang="en-US" dirty="0"/>
              <a:t> het </a:t>
            </a:r>
            <a:r>
              <a:rPr lang="en-US" dirty="0" err="1"/>
              <a:t>verhaal</a:t>
            </a:r>
            <a:r>
              <a:rPr lang="en-US" dirty="0"/>
              <a:t> achter </a:t>
            </a:r>
            <a:r>
              <a:rPr lang="en-US" dirty="0" err="1"/>
              <a:t>hun</a:t>
            </a:r>
            <a:r>
              <a:rPr lang="en-US" dirty="0"/>
              <a:t> </a:t>
            </a:r>
            <a:r>
              <a:rPr lang="en-US" dirty="0" err="1"/>
              <a:t>unieke</a:t>
            </a:r>
            <a:r>
              <a:rPr lang="en-US" dirty="0"/>
              <a:t> maar </a:t>
            </a:r>
            <a:r>
              <a:rPr lang="en-US" dirty="0" err="1"/>
              <a:t>historische</a:t>
            </a:r>
            <a:r>
              <a:rPr lang="en-US" dirty="0"/>
              <a:t> </a:t>
            </a:r>
            <a:r>
              <a:rPr lang="en-US" dirty="0" err="1"/>
              <a:t>producten</a:t>
            </a:r>
            <a:r>
              <a:rPr lang="en-US" dirty="0"/>
              <a:t>.</a:t>
            </a:r>
            <a:endParaRPr dirty="0"/>
          </a:p>
        </p:txBody>
      </p:sp>
      <p:sp>
        <p:nvSpPr>
          <p:cNvPr id="561" name="Google Shape;561;p17"/>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rgbClr val="033637"/>
              </a:buClr>
              <a:buSzPct val="100000"/>
              <a:buNone/>
            </a:pPr>
            <a:r>
              <a:rPr lang="en-US" u="sng">
                <a:solidFill>
                  <a:schemeClr val="hlink"/>
                </a:solidFill>
                <a:hlinkClick r:id="rId3"/>
              </a:rPr>
              <a:t>Galway Cheese,</a:t>
            </a:r>
            <a:endParaRPr/>
          </a:p>
          <a:p>
            <a:pPr marL="0" lvl="0" indent="0" algn="l" rtl="0">
              <a:lnSpc>
                <a:spcPct val="90000"/>
              </a:lnSpc>
              <a:spcBef>
                <a:spcPts val="1000"/>
              </a:spcBef>
              <a:spcAft>
                <a:spcPts val="0"/>
              </a:spcAft>
              <a:buClr>
                <a:srgbClr val="033637"/>
              </a:buClr>
              <a:buSzPct val="100000"/>
              <a:buNone/>
            </a:pPr>
            <a:r>
              <a:rPr lang="en-US" u="sng">
                <a:solidFill>
                  <a:schemeClr val="hlink"/>
                </a:solidFill>
                <a:hlinkClick r:id="rId3"/>
              </a:rPr>
              <a:t>Ierland </a:t>
            </a:r>
            <a:endParaRPr/>
          </a:p>
        </p:txBody>
      </p:sp>
      <p:sp>
        <p:nvSpPr>
          <p:cNvPr id="562" name="Google Shape;562;p17"/>
          <p:cNvSpPr txBox="1">
            <a:spLocks noGrp="1"/>
          </p:cNvSpPr>
          <p:nvPr>
            <p:ph type="body" idx="3"/>
          </p:nvPr>
        </p:nvSpPr>
        <p:spPr>
          <a:xfrm>
            <a:off x="598516" y="708094"/>
            <a:ext cx="3957352" cy="18189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rgbClr val="033637"/>
              </a:buClr>
              <a:buSzPts val="2000"/>
              <a:buNone/>
            </a:pPr>
            <a:r>
              <a:rPr lang="en-US" sz="2000"/>
              <a:t>Bekijk onze verzameling case studies op onze </a:t>
            </a:r>
            <a:r>
              <a:rPr lang="en-US" sz="2000" u="sng">
                <a:solidFill>
                  <a:schemeClr val="hlink"/>
                </a:solidFill>
                <a:hlinkClick r:id="rId4"/>
              </a:rPr>
              <a:t>Cook it Forward Project website </a:t>
            </a:r>
            <a:r>
              <a:rPr lang="en-US" sz="2000"/>
              <a:t>voor het volledige verhaal...</a:t>
            </a:r>
            <a:endParaRPr sz="2000"/>
          </a:p>
          <a:p>
            <a:pPr marL="0" lvl="0" indent="0" algn="l" rtl="0">
              <a:lnSpc>
                <a:spcPct val="90000"/>
              </a:lnSpc>
              <a:spcBef>
                <a:spcPts val="1000"/>
              </a:spcBef>
              <a:spcAft>
                <a:spcPts val="0"/>
              </a:spcAft>
              <a:buClr>
                <a:srgbClr val="033637"/>
              </a:buClr>
              <a:buSzPts val="2000"/>
              <a:buNone/>
            </a:pPr>
            <a:endParaRPr sz="2000"/>
          </a:p>
        </p:txBody>
      </p:sp>
      <p:sp>
        <p:nvSpPr>
          <p:cNvPr id="563" name="Google Shape;563;p17"/>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3600"/>
              <a:buNone/>
            </a:pPr>
            <a:r>
              <a:rPr lang="en-US"/>
              <a:t>1</a:t>
            </a:r>
            <a:endParaRPr/>
          </a:p>
        </p:txBody>
      </p:sp>
      <p:pic>
        <p:nvPicPr>
          <p:cNvPr id="564" name="Google Shape;564;p17" descr="See the source image"/>
          <p:cNvPicPr preferRelativeResize="0"/>
          <p:nvPr/>
        </p:nvPicPr>
        <p:blipFill rotWithShape="1">
          <a:blip r:embed="rId5">
            <a:alphaModFix/>
          </a:blip>
          <a:srcRect/>
          <a:stretch/>
        </p:blipFill>
        <p:spPr>
          <a:xfrm>
            <a:off x="442893" y="3053368"/>
            <a:ext cx="4453304" cy="3092161"/>
          </a:xfrm>
          <a:prstGeom prst="rect">
            <a:avLst/>
          </a:prstGeom>
          <a:noFill/>
          <a:ln>
            <a:noFill/>
          </a:ln>
        </p:spPr>
      </p:pic>
      <p:pic>
        <p:nvPicPr>
          <p:cNvPr id="565" name="Google Shape;565;p17"/>
          <p:cNvPicPr preferRelativeResize="0"/>
          <p:nvPr/>
        </p:nvPicPr>
        <p:blipFill rotWithShape="1">
          <a:blip r:embed="rId6">
            <a:alphaModFix/>
          </a:blip>
          <a:srcRect/>
          <a:stretch/>
        </p:blipFill>
        <p:spPr>
          <a:xfrm>
            <a:off x="10801480" y="260521"/>
            <a:ext cx="1073205" cy="74298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18"/>
          <p:cNvSpPr txBox="1">
            <a:spLocks noGrp="1"/>
          </p:cNvSpPr>
          <p:nvPr>
            <p:ph type="body" idx="1"/>
          </p:nvPr>
        </p:nvSpPr>
        <p:spPr>
          <a:xfrm>
            <a:off x="5766318" y="1807848"/>
            <a:ext cx="6158203" cy="372251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A1D76"/>
              </a:buClr>
              <a:buSzPts val="2400"/>
              <a:buFont typeface="Arial"/>
              <a:buNone/>
            </a:pPr>
            <a:r>
              <a:rPr lang="en-US" dirty="0" err="1"/>
              <a:t>Deze</a:t>
            </a:r>
            <a:r>
              <a:rPr lang="en-US" dirty="0"/>
              <a:t> </a:t>
            </a:r>
            <a:r>
              <a:rPr lang="en-US" dirty="0" err="1"/>
              <a:t>Nederlandse</a:t>
            </a:r>
            <a:r>
              <a:rPr lang="en-US" dirty="0"/>
              <a:t> </a:t>
            </a:r>
            <a:r>
              <a:rPr lang="en-US" dirty="0" err="1"/>
              <a:t>casestudy</a:t>
            </a:r>
            <a:r>
              <a:rPr lang="en-US" dirty="0"/>
              <a:t> </a:t>
            </a:r>
            <a:r>
              <a:rPr lang="en-US" dirty="0" err="1"/>
              <a:t>laat</a:t>
            </a:r>
            <a:r>
              <a:rPr lang="en-US" dirty="0"/>
              <a:t> </a:t>
            </a:r>
            <a:r>
              <a:rPr lang="en-US" dirty="0" err="1"/>
              <a:t>ons</a:t>
            </a:r>
            <a:r>
              <a:rPr lang="en-US" dirty="0"/>
              <a:t> </a:t>
            </a:r>
            <a:r>
              <a:rPr lang="en-US" dirty="0" err="1"/>
              <a:t>kennismaken</a:t>
            </a:r>
            <a:r>
              <a:rPr lang="en-US" dirty="0"/>
              <a:t> met Jan &amp; Barbara </a:t>
            </a:r>
            <a:r>
              <a:rPr lang="en-US" dirty="0" err="1"/>
              <a:t>en</a:t>
            </a:r>
            <a:r>
              <a:rPr lang="en-US" dirty="0"/>
              <a:t> hoe </a:t>
            </a:r>
            <a:r>
              <a:rPr lang="en-US" dirty="0" err="1"/>
              <a:t>zij</a:t>
            </a:r>
            <a:r>
              <a:rPr lang="en-US" dirty="0"/>
              <a:t> </a:t>
            </a:r>
            <a:r>
              <a:rPr lang="en-US" dirty="0" err="1"/>
              <a:t>hebben</a:t>
            </a:r>
            <a:r>
              <a:rPr lang="en-US" dirty="0"/>
              <a:t> </a:t>
            </a:r>
            <a:r>
              <a:rPr lang="en-US" dirty="0" err="1"/>
              <a:t>gewerkt</a:t>
            </a:r>
            <a:r>
              <a:rPr lang="en-US" dirty="0"/>
              <a:t> </a:t>
            </a:r>
            <a:r>
              <a:rPr lang="en-US" dirty="0" err="1"/>
              <a:t>aan</a:t>
            </a:r>
            <a:r>
              <a:rPr lang="en-US" dirty="0"/>
              <a:t> het </a:t>
            </a:r>
            <a:r>
              <a:rPr lang="en-US" dirty="0" err="1"/>
              <a:t>herstel</a:t>
            </a:r>
            <a:r>
              <a:rPr lang="en-US" dirty="0"/>
              <a:t> </a:t>
            </a:r>
            <a:r>
              <a:rPr lang="en-US" dirty="0" err="1"/>
              <a:t>en</a:t>
            </a:r>
            <a:r>
              <a:rPr lang="en-US" dirty="0"/>
              <a:t> de </a:t>
            </a:r>
            <a:r>
              <a:rPr lang="en-US" dirty="0" err="1"/>
              <a:t>ontwikkeling</a:t>
            </a:r>
            <a:r>
              <a:rPr lang="en-US" dirty="0"/>
              <a:t> van </a:t>
            </a:r>
            <a:r>
              <a:rPr lang="en-US" dirty="0" err="1"/>
              <a:t>duurzame</a:t>
            </a:r>
            <a:r>
              <a:rPr lang="en-US" dirty="0"/>
              <a:t> </a:t>
            </a:r>
            <a:r>
              <a:rPr lang="en-US" dirty="0" err="1"/>
              <a:t>visserijpraktijken</a:t>
            </a:r>
            <a:r>
              <a:rPr lang="en-US" dirty="0"/>
              <a:t> </a:t>
            </a:r>
            <a:r>
              <a:rPr lang="en-US" dirty="0" err="1"/>
              <a:t>en</a:t>
            </a:r>
            <a:r>
              <a:rPr lang="en-US" dirty="0"/>
              <a:t> hoe </a:t>
            </a:r>
            <a:r>
              <a:rPr lang="en-US" dirty="0" err="1"/>
              <a:t>dit</a:t>
            </a:r>
            <a:r>
              <a:rPr lang="en-US" dirty="0"/>
              <a:t> </a:t>
            </a:r>
            <a:r>
              <a:rPr lang="en-US" dirty="0" err="1"/>
              <a:t>heeft</a:t>
            </a:r>
            <a:r>
              <a:rPr lang="en-US" dirty="0"/>
              <a:t> </a:t>
            </a:r>
            <a:r>
              <a:rPr lang="en-US" dirty="0" err="1"/>
              <a:t>geleid</a:t>
            </a:r>
            <a:r>
              <a:rPr lang="en-US" dirty="0"/>
              <a:t> tot het </a:t>
            </a:r>
            <a:r>
              <a:rPr lang="en-US" dirty="0" err="1"/>
              <a:t>openen</a:t>
            </a:r>
            <a:r>
              <a:rPr lang="en-US" dirty="0"/>
              <a:t> van </a:t>
            </a:r>
            <a:r>
              <a:rPr lang="en-US" dirty="0" err="1"/>
              <a:t>hun</a:t>
            </a:r>
            <a:r>
              <a:rPr lang="en-US" dirty="0"/>
              <a:t> </a:t>
            </a:r>
            <a:r>
              <a:rPr lang="en-US" dirty="0" err="1"/>
              <a:t>eigen</a:t>
            </a:r>
            <a:r>
              <a:rPr lang="en-US" dirty="0"/>
              <a:t> restaurant </a:t>
            </a:r>
            <a:r>
              <a:rPr lang="en-US" dirty="0" err="1"/>
              <a:t>en</a:t>
            </a:r>
            <a:r>
              <a:rPr lang="en-US" dirty="0"/>
              <a:t> </a:t>
            </a:r>
            <a:r>
              <a:rPr lang="en-US" dirty="0" err="1"/>
              <a:t>werkplaats</a:t>
            </a:r>
            <a:r>
              <a:rPr lang="en-US" dirty="0"/>
              <a:t>, </a:t>
            </a:r>
            <a:r>
              <a:rPr lang="en-US" dirty="0" err="1"/>
              <a:t>zodat</a:t>
            </a:r>
            <a:r>
              <a:rPr lang="en-US" dirty="0"/>
              <a:t> de </a:t>
            </a:r>
            <a:r>
              <a:rPr lang="en-US" dirty="0" err="1"/>
              <a:t>boodschap</a:t>
            </a:r>
            <a:r>
              <a:rPr lang="en-US" dirty="0"/>
              <a:t> </a:t>
            </a:r>
            <a:r>
              <a:rPr lang="en-US" dirty="0" err="1"/>
              <a:t>kan</a:t>
            </a:r>
            <a:r>
              <a:rPr lang="en-US" dirty="0"/>
              <a:t> </a:t>
            </a:r>
            <a:r>
              <a:rPr lang="en-US" dirty="0" err="1"/>
              <a:t>worden</a:t>
            </a:r>
            <a:r>
              <a:rPr lang="en-US" dirty="0"/>
              <a:t> </a:t>
            </a:r>
            <a:r>
              <a:rPr lang="en-US" dirty="0" err="1"/>
              <a:t>verspreid</a:t>
            </a:r>
            <a:r>
              <a:rPr lang="en-US" dirty="0"/>
              <a:t> via het </a:t>
            </a:r>
            <a:r>
              <a:rPr lang="en-US" dirty="0" err="1"/>
              <a:t>culinaire</a:t>
            </a:r>
            <a:r>
              <a:rPr lang="en-US" dirty="0"/>
              <a:t> </a:t>
            </a:r>
            <a:r>
              <a:rPr lang="en-US" dirty="0" err="1"/>
              <a:t>erfgoedverhaal</a:t>
            </a:r>
            <a:r>
              <a:rPr lang="en-US" dirty="0"/>
              <a:t> van de </a:t>
            </a:r>
            <a:r>
              <a:rPr lang="en-US" dirty="0" err="1"/>
              <a:t>regio</a:t>
            </a:r>
            <a:r>
              <a:rPr lang="en-US" dirty="0"/>
              <a:t>. </a:t>
            </a:r>
            <a:endParaRPr dirty="0"/>
          </a:p>
          <a:p>
            <a:pPr marL="0" lvl="0" indent="0" algn="l" rtl="0">
              <a:lnSpc>
                <a:spcPct val="90000"/>
              </a:lnSpc>
              <a:spcBef>
                <a:spcPts val="1000"/>
              </a:spcBef>
              <a:spcAft>
                <a:spcPts val="0"/>
              </a:spcAft>
              <a:buClr>
                <a:srgbClr val="EA1D76"/>
              </a:buClr>
              <a:buSzPts val="2400"/>
              <a:buFont typeface="Arial"/>
              <a:buNone/>
            </a:pPr>
            <a:r>
              <a:rPr lang="en-US" dirty="0" err="1"/>
              <a:t>Ze</a:t>
            </a:r>
            <a:r>
              <a:rPr lang="en-US" dirty="0"/>
              <a:t> </a:t>
            </a:r>
            <a:r>
              <a:rPr lang="en-US" dirty="0" err="1"/>
              <a:t>zijn</a:t>
            </a:r>
            <a:r>
              <a:rPr lang="en-US" dirty="0"/>
              <a:t> </a:t>
            </a:r>
            <a:r>
              <a:rPr lang="en-US" dirty="0" err="1"/>
              <a:t>innovatief</a:t>
            </a:r>
            <a:r>
              <a:rPr lang="en-US" dirty="0"/>
              <a:t> in het </a:t>
            </a:r>
            <a:r>
              <a:rPr lang="en-US" dirty="0" err="1"/>
              <a:t>gebruik</a:t>
            </a:r>
            <a:r>
              <a:rPr lang="en-US" dirty="0"/>
              <a:t> van </a:t>
            </a:r>
            <a:r>
              <a:rPr lang="en-US" dirty="0" err="1"/>
              <a:t>zeewier</a:t>
            </a:r>
            <a:r>
              <a:rPr lang="en-US" dirty="0"/>
              <a:t>, </a:t>
            </a:r>
            <a:r>
              <a:rPr lang="en-US" dirty="0" err="1"/>
              <a:t>dat</a:t>
            </a:r>
            <a:r>
              <a:rPr lang="en-US" dirty="0"/>
              <a:t> </a:t>
            </a:r>
            <a:r>
              <a:rPr lang="en-US" dirty="0" err="1"/>
              <a:t>een</a:t>
            </a:r>
            <a:r>
              <a:rPr lang="en-US" dirty="0"/>
              <a:t> </a:t>
            </a:r>
            <a:r>
              <a:rPr lang="en-US" dirty="0" err="1"/>
              <a:t>groot</a:t>
            </a:r>
            <a:r>
              <a:rPr lang="en-US" dirty="0"/>
              <a:t> </a:t>
            </a:r>
            <a:r>
              <a:rPr lang="en-US" dirty="0" err="1"/>
              <a:t>deel</a:t>
            </a:r>
            <a:r>
              <a:rPr lang="en-US" dirty="0"/>
              <a:t> van </a:t>
            </a:r>
            <a:r>
              <a:rPr lang="en-US" dirty="0" err="1"/>
              <a:t>hun</a:t>
            </a:r>
            <a:r>
              <a:rPr lang="en-US" dirty="0"/>
              <a:t> </a:t>
            </a:r>
            <a:r>
              <a:rPr lang="en-US" dirty="0" err="1"/>
              <a:t>vangst</a:t>
            </a:r>
            <a:r>
              <a:rPr lang="en-US" dirty="0"/>
              <a:t> </a:t>
            </a:r>
            <a:r>
              <a:rPr lang="en-US" dirty="0" err="1"/>
              <a:t>uitmaakt</a:t>
            </a:r>
            <a:r>
              <a:rPr lang="en-US" dirty="0"/>
              <a:t>.</a:t>
            </a:r>
            <a:endParaRPr dirty="0"/>
          </a:p>
        </p:txBody>
      </p:sp>
      <p:sp>
        <p:nvSpPr>
          <p:cNvPr id="571" name="Google Shape;571;p18"/>
          <p:cNvSpPr txBox="1">
            <a:spLocks noGrp="1"/>
          </p:cNvSpPr>
          <p:nvPr>
            <p:ph type="body" idx="2"/>
          </p:nvPr>
        </p:nvSpPr>
        <p:spPr>
          <a:xfrm>
            <a:off x="6389888" y="545538"/>
            <a:ext cx="5158622" cy="857158"/>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rgbClr val="033637"/>
              </a:buClr>
              <a:buSzPct val="100000"/>
              <a:buNone/>
            </a:pPr>
            <a:r>
              <a:rPr lang="en-US" u="sng" dirty="0">
                <a:solidFill>
                  <a:schemeClr val="hlink"/>
                </a:solidFill>
                <a:hlinkClick r:id="rId3"/>
              </a:rPr>
              <a:t>'t </a:t>
            </a:r>
            <a:r>
              <a:rPr lang="en-US" u="sng" dirty="0" err="1">
                <a:solidFill>
                  <a:schemeClr val="hlink"/>
                </a:solidFill>
                <a:hlinkClick r:id="rId3"/>
              </a:rPr>
              <a:t>Ailand</a:t>
            </a:r>
            <a:r>
              <a:rPr lang="en-US" u="sng" dirty="0">
                <a:solidFill>
                  <a:schemeClr val="hlink"/>
                </a:solidFill>
                <a:hlinkClick r:id="rId3"/>
              </a:rPr>
              <a:t> </a:t>
            </a:r>
            <a:r>
              <a:rPr lang="en-US" u="sng" dirty="0" err="1">
                <a:solidFill>
                  <a:schemeClr val="hlink"/>
                </a:solidFill>
                <a:hlinkClick r:id="rId3"/>
              </a:rPr>
              <a:t>Lauwersoog</a:t>
            </a:r>
            <a:r>
              <a:rPr lang="en-US" u="sng" dirty="0">
                <a:solidFill>
                  <a:schemeClr val="hlink"/>
                </a:solidFill>
                <a:hlinkClick r:id="rId3"/>
              </a:rPr>
              <a:t>,</a:t>
            </a:r>
            <a:endParaRPr dirty="0"/>
          </a:p>
          <a:p>
            <a:pPr marL="0" lvl="0" indent="0" algn="l" rtl="0">
              <a:lnSpc>
                <a:spcPct val="90000"/>
              </a:lnSpc>
              <a:spcBef>
                <a:spcPts val="1000"/>
              </a:spcBef>
              <a:spcAft>
                <a:spcPts val="0"/>
              </a:spcAft>
              <a:buClr>
                <a:srgbClr val="033637"/>
              </a:buClr>
              <a:buSzPct val="100000"/>
              <a:buNone/>
            </a:pPr>
            <a:r>
              <a:rPr lang="en-US" u="sng" dirty="0">
                <a:solidFill>
                  <a:schemeClr val="hlink"/>
                </a:solidFill>
                <a:hlinkClick r:id="rId3"/>
              </a:rPr>
              <a:t>Nederland</a:t>
            </a:r>
            <a:endParaRPr dirty="0"/>
          </a:p>
        </p:txBody>
      </p:sp>
      <p:sp>
        <p:nvSpPr>
          <p:cNvPr id="572" name="Google Shape;572;p18"/>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3600"/>
              <a:buNone/>
            </a:pPr>
            <a:r>
              <a:rPr lang="en-US"/>
              <a:t>2</a:t>
            </a:r>
            <a:endParaRPr/>
          </a:p>
        </p:txBody>
      </p:sp>
      <p:pic>
        <p:nvPicPr>
          <p:cNvPr id="573" name="Google Shape;573;p18"/>
          <p:cNvPicPr preferRelativeResize="0"/>
          <p:nvPr/>
        </p:nvPicPr>
        <p:blipFill rotWithShape="1">
          <a:blip r:embed="rId4">
            <a:alphaModFix/>
          </a:blip>
          <a:srcRect/>
          <a:stretch/>
        </p:blipFill>
        <p:spPr>
          <a:xfrm>
            <a:off x="419872" y="3158837"/>
            <a:ext cx="4488927" cy="2986692"/>
          </a:xfrm>
          <a:prstGeom prst="rect">
            <a:avLst/>
          </a:prstGeom>
          <a:noFill/>
          <a:ln>
            <a:noFill/>
          </a:ln>
        </p:spPr>
      </p:pic>
      <p:sp>
        <p:nvSpPr>
          <p:cNvPr id="574" name="Google Shape;574;p18"/>
          <p:cNvSpPr txBox="1">
            <a:spLocks noGrp="1"/>
          </p:cNvSpPr>
          <p:nvPr>
            <p:ph type="body" idx="3"/>
          </p:nvPr>
        </p:nvSpPr>
        <p:spPr>
          <a:xfrm>
            <a:off x="598516" y="708094"/>
            <a:ext cx="3957352" cy="1818975"/>
          </a:xfrm>
          <a:prstGeom prst="rect">
            <a:avLst/>
          </a:prstGeom>
          <a:noFill/>
          <a:ln>
            <a:noFill/>
          </a:ln>
        </p:spPr>
        <p:txBody>
          <a:bodyPr spcFirstLastPara="1" wrap="square" lIns="91425" tIns="45700" rIns="91425" bIns="45700" anchor="t" anchorCtr="0">
            <a:normAutofit/>
          </a:bodyPr>
          <a:lstStyle/>
          <a:p>
            <a:pPr marL="0" lvl="0" indent="0" algn="l" rtl="0">
              <a:spcBef>
                <a:spcPts val="1000"/>
              </a:spcBef>
              <a:spcAft>
                <a:spcPts val="0"/>
              </a:spcAft>
              <a:buClr>
                <a:srgbClr val="033637"/>
              </a:buClr>
              <a:buSzPts val="2000"/>
              <a:buNone/>
            </a:pPr>
            <a:r>
              <a:rPr lang="en-US" sz="2000">
                <a:solidFill>
                  <a:srgbClr val="000000"/>
                </a:solidFill>
              </a:rPr>
              <a:t>Bekijk onze verzameling case studies op onze </a:t>
            </a:r>
            <a:r>
              <a:rPr lang="en-US" sz="2000" u="sng">
                <a:solidFill>
                  <a:schemeClr val="hlink"/>
                </a:solidFill>
                <a:hlinkClick r:id="rId5"/>
              </a:rPr>
              <a:t>Cook it Forward Project website </a:t>
            </a:r>
            <a:r>
              <a:rPr lang="en-US" sz="2000">
                <a:solidFill>
                  <a:srgbClr val="000000"/>
                </a:solidFill>
              </a:rPr>
              <a:t>voor het volledige verhaal...</a:t>
            </a:r>
            <a:endParaRPr sz="2000">
              <a:solidFill>
                <a:srgbClr val="000000"/>
              </a:solidFill>
            </a:endParaRPr>
          </a:p>
          <a:p>
            <a:pPr marL="0" lvl="0" indent="0" algn="l" rtl="0">
              <a:spcBef>
                <a:spcPts val="1000"/>
              </a:spcBef>
              <a:spcAft>
                <a:spcPts val="0"/>
              </a:spcAft>
              <a:buClr>
                <a:srgbClr val="033637"/>
              </a:buClr>
              <a:buSzPts val="2000"/>
              <a:buNone/>
            </a:pPr>
            <a:endParaRPr sz="2000">
              <a:solidFill>
                <a:srgbClr val="000000"/>
              </a:solidFill>
            </a:endParaRPr>
          </a:p>
          <a:p>
            <a:pPr marL="0" lvl="0" indent="0" algn="l" rtl="0">
              <a:lnSpc>
                <a:spcPct val="90000"/>
              </a:lnSpc>
              <a:spcBef>
                <a:spcPts val="1000"/>
              </a:spcBef>
              <a:spcAft>
                <a:spcPts val="0"/>
              </a:spcAft>
              <a:buClr>
                <a:srgbClr val="033637"/>
              </a:buClr>
              <a:buSzPts val="2000"/>
              <a:buNone/>
            </a:pPr>
            <a:endParaRPr sz="2000"/>
          </a:p>
        </p:txBody>
      </p:sp>
      <p:pic>
        <p:nvPicPr>
          <p:cNvPr id="575" name="Google Shape;575;p18" descr="Image courtesy of southafricafifaworldcup2010.wordpress.com"/>
          <p:cNvPicPr preferRelativeResize="0"/>
          <p:nvPr/>
        </p:nvPicPr>
        <p:blipFill rotWithShape="1">
          <a:blip r:embed="rId6">
            <a:alphaModFix/>
          </a:blip>
          <a:srcRect/>
          <a:stretch/>
        </p:blipFill>
        <p:spPr>
          <a:xfrm>
            <a:off x="10835547" y="323164"/>
            <a:ext cx="978878" cy="65095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19"/>
          <p:cNvSpPr txBox="1">
            <a:spLocks noGrp="1"/>
          </p:cNvSpPr>
          <p:nvPr>
            <p:ph type="body" idx="1"/>
          </p:nvPr>
        </p:nvSpPr>
        <p:spPr>
          <a:xfrm>
            <a:off x="5710335" y="1870601"/>
            <a:ext cx="6098800" cy="372251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A1D76"/>
              </a:buClr>
              <a:buSzPts val="2400"/>
              <a:buFont typeface="Arial"/>
              <a:buNone/>
            </a:pPr>
            <a:r>
              <a:rPr lang="en-US" dirty="0" err="1"/>
              <a:t>Deze</a:t>
            </a:r>
            <a:r>
              <a:rPr lang="en-US" dirty="0"/>
              <a:t> </a:t>
            </a:r>
            <a:r>
              <a:rPr lang="en-US" dirty="0" err="1"/>
              <a:t>Spaanse</a:t>
            </a:r>
            <a:r>
              <a:rPr lang="en-US" dirty="0"/>
              <a:t> </a:t>
            </a:r>
            <a:r>
              <a:rPr lang="en-US" dirty="0" err="1"/>
              <a:t>casestudy</a:t>
            </a:r>
            <a:r>
              <a:rPr lang="en-US" dirty="0"/>
              <a:t> is van </a:t>
            </a:r>
            <a:r>
              <a:rPr lang="en-US" dirty="0" err="1"/>
              <a:t>een</a:t>
            </a:r>
            <a:r>
              <a:rPr lang="en-US" dirty="0"/>
              <a:t> </a:t>
            </a:r>
            <a:r>
              <a:rPr lang="en-US" dirty="0" err="1"/>
              <a:t>groot</a:t>
            </a:r>
            <a:r>
              <a:rPr lang="en-US" dirty="0"/>
              <a:t> </a:t>
            </a:r>
            <a:r>
              <a:rPr lang="en-US" dirty="0" err="1"/>
              <a:t>bedrijf</a:t>
            </a:r>
            <a:r>
              <a:rPr lang="en-US" dirty="0"/>
              <a:t> </a:t>
            </a:r>
            <a:r>
              <a:rPr lang="en-US" dirty="0" err="1"/>
              <a:t>dat</a:t>
            </a:r>
            <a:r>
              <a:rPr lang="en-US" dirty="0"/>
              <a:t> de </a:t>
            </a:r>
            <a:r>
              <a:rPr lang="en-US" dirty="0" err="1"/>
              <a:t>Romeinse</a:t>
            </a:r>
            <a:r>
              <a:rPr lang="en-US" dirty="0"/>
              <a:t> </a:t>
            </a:r>
            <a:r>
              <a:rPr lang="en-US" dirty="0" err="1"/>
              <a:t>afkomst</a:t>
            </a:r>
            <a:r>
              <a:rPr lang="en-US" dirty="0"/>
              <a:t> van de </a:t>
            </a:r>
            <a:r>
              <a:rPr lang="en-US" dirty="0" err="1"/>
              <a:t>regio</a:t>
            </a:r>
            <a:r>
              <a:rPr lang="en-US" dirty="0"/>
              <a:t> </a:t>
            </a:r>
            <a:r>
              <a:rPr lang="en-US" dirty="0" err="1"/>
              <a:t>Extramadura</a:t>
            </a:r>
            <a:r>
              <a:rPr lang="en-US" dirty="0"/>
              <a:t> ten </a:t>
            </a:r>
            <a:r>
              <a:rPr lang="en-US" dirty="0" err="1"/>
              <a:t>nutte</a:t>
            </a:r>
            <a:r>
              <a:rPr lang="en-US" dirty="0"/>
              <a:t> </a:t>
            </a:r>
            <a:r>
              <a:rPr lang="en-US" dirty="0" err="1"/>
              <a:t>maakt</a:t>
            </a:r>
            <a:r>
              <a:rPr lang="en-US" dirty="0"/>
              <a:t>. </a:t>
            </a:r>
            <a:r>
              <a:rPr lang="en-US" dirty="0" err="1"/>
              <a:t>Zij</a:t>
            </a:r>
            <a:r>
              <a:rPr lang="en-US" dirty="0"/>
              <a:t> </a:t>
            </a:r>
            <a:r>
              <a:rPr lang="en-US" dirty="0" err="1"/>
              <a:t>recreëren</a:t>
            </a:r>
            <a:r>
              <a:rPr lang="en-US" dirty="0"/>
              <a:t> </a:t>
            </a:r>
            <a:r>
              <a:rPr lang="en-US" dirty="0" err="1"/>
              <a:t>Romeinse</a:t>
            </a:r>
            <a:r>
              <a:rPr lang="en-US" dirty="0"/>
              <a:t> </a:t>
            </a:r>
            <a:r>
              <a:rPr lang="en-US" dirty="0" err="1"/>
              <a:t>gerechten</a:t>
            </a:r>
            <a:r>
              <a:rPr lang="en-US" dirty="0"/>
              <a:t> door </a:t>
            </a:r>
            <a:r>
              <a:rPr lang="en-US" dirty="0" err="1"/>
              <a:t>er</a:t>
            </a:r>
            <a:r>
              <a:rPr lang="en-US" dirty="0"/>
              <a:t> de </a:t>
            </a:r>
            <a:r>
              <a:rPr lang="en-US" dirty="0" err="1"/>
              <a:t>oorspronkelijk</a:t>
            </a:r>
            <a:r>
              <a:rPr lang="en-US" dirty="0"/>
              <a:t> </a:t>
            </a:r>
            <a:r>
              <a:rPr lang="en-US" dirty="0" err="1"/>
              <a:t>gebruikte</a:t>
            </a:r>
            <a:r>
              <a:rPr lang="en-US" dirty="0"/>
              <a:t> </a:t>
            </a:r>
            <a:r>
              <a:rPr lang="en-US" dirty="0" err="1"/>
              <a:t>specerijen</a:t>
            </a:r>
            <a:r>
              <a:rPr lang="en-US" dirty="0"/>
              <a:t>, </a:t>
            </a:r>
            <a:r>
              <a:rPr lang="en-US" dirty="0" err="1"/>
              <a:t>gedroogde</a:t>
            </a:r>
            <a:r>
              <a:rPr lang="en-US" dirty="0"/>
              <a:t> </a:t>
            </a:r>
            <a:r>
              <a:rPr lang="en-US" dirty="0" err="1"/>
              <a:t>vruchten</a:t>
            </a:r>
            <a:r>
              <a:rPr lang="en-US" dirty="0"/>
              <a:t> </a:t>
            </a:r>
            <a:r>
              <a:rPr lang="en-US" dirty="0" err="1"/>
              <a:t>en</a:t>
            </a:r>
            <a:r>
              <a:rPr lang="en-US" dirty="0"/>
              <a:t> </a:t>
            </a:r>
            <a:r>
              <a:rPr lang="en-US" dirty="0" err="1"/>
              <a:t>conserveringsmethoden</a:t>
            </a:r>
            <a:r>
              <a:rPr lang="en-US" dirty="0"/>
              <a:t> in </a:t>
            </a:r>
            <a:r>
              <a:rPr lang="en-US" dirty="0" err="1"/>
              <a:t>te</a:t>
            </a:r>
            <a:r>
              <a:rPr lang="en-US" dirty="0"/>
              <a:t> </a:t>
            </a:r>
            <a:r>
              <a:rPr lang="en-US" dirty="0" err="1"/>
              <a:t>verwerken</a:t>
            </a:r>
            <a:r>
              <a:rPr lang="en-US" dirty="0"/>
              <a:t>. Op die </a:t>
            </a:r>
            <a:r>
              <a:rPr lang="en-US" dirty="0" err="1"/>
              <a:t>manier</a:t>
            </a:r>
            <a:r>
              <a:rPr lang="en-US" dirty="0"/>
              <a:t> </a:t>
            </a:r>
            <a:r>
              <a:rPr lang="en-US" dirty="0" err="1"/>
              <a:t>behouden</a:t>
            </a:r>
            <a:r>
              <a:rPr lang="en-US" dirty="0"/>
              <a:t> </a:t>
            </a:r>
            <a:r>
              <a:rPr lang="en-US" dirty="0" err="1"/>
              <a:t>zij</a:t>
            </a:r>
            <a:r>
              <a:rPr lang="en-US" dirty="0"/>
              <a:t> </a:t>
            </a:r>
            <a:r>
              <a:rPr lang="en-US" dirty="0" err="1"/>
              <a:t>ook</a:t>
            </a:r>
            <a:r>
              <a:rPr lang="en-US" dirty="0"/>
              <a:t> de </a:t>
            </a:r>
            <a:r>
              <a:rPr lang="en-US" dirty="0" err="1"/>
              <a:t>recepten</a:t>
            </a:r>
            <a:r>
              <a:rPr lang="en-US" dirty="0"/>
              <a:t>, </a:t>
            </a:r>
            <a:r>
              <a:rPr lang="en-US" dirty="0" err="1"/>
              <a:t>ingrediënten</a:t>
            </a:r>
            <a:r>
              <a:rPr lang="en-US" dirty="0"/>
              <a:t> </a:t>
            </a:r>
            <a:r>
              <a:rPr lang="en-US" dirty="0" err="1"/>
              <a:t>en</a:t>
            </a:r>
            <a:r>
              <a:rPr lang="en-US" dirty="0"/>
              <a:t> </a:t>
            </a:r>
            <a:r>
              <a:rPr lang="en-US" dirty="0" err="1"/>
              <a:t>lokale</a:t>
            </a:r>
            <a:r>
              <a:rPr lang="en-US" dirty="0"/>
              <a:t> </a:t>
            </a:r>
            <a:r>
              <a:rPr lang="en-US" dirty="0" err="1"/>
              <a:t>gemeenschapsgerechten</a:t>
            </a:r>
            <a:r>
              <a:rPr lang="en-US" dirty="0"/>
              <a:t> </a:t>
            </a:r>
            <a:r>
              <a:rPr lang="en-US" dirty="0" err="1"/>
              <a:t>uit</a:t>
            </a:r>
            <a:r>
              <a:rPr lang="en-US" dirty="0"/>
              <a:t> die </a:t>
            </a:r>
            <a:r>
              <a:rPr lang="en-US" dirty="0" err="1"/>
              <a:t>tijd</a:t>
            </a:r>
            <a:r>
              <a:rPr lang="en-US" dirty="0"/>
              <a:t>.</a:t>
            </a:r>
            <a:endParaRPr dirty="0"/>
          </a:p>
        </p:txBody>
      </p:sp>
      <p:sp>
        <p:nvSpPr>
          <p:cNvPr id="581" name="Google Shape;581;p19"/>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33637"/>
              </a:buClr>
              <a:buSzPts val="2800"/>
              <a:buNone/>
            </a:pPr>
            <a:r>
              <a:rPr lang="en-US" sz="2800" u="sng">
                <a:solidFill>
                  <a:schemeClr val="hlink"/>
                </a:solidFill>
                <a:hlinkClick r:id="rId3"/>
              </a:rPr>
              <a:t>PARADOR Nacional de Merida, Badajoz, Spanje </a:t>
            </a:r>
            <a:endParaRPr sz="2800"/>
          </a:p>
        </p:txBody>
      </p:sp>
      <p:sp>
        <p:nvSpPr>
          <p:cNvPr id="582" name="Google Shape;582;p19"/>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3600"/>
              <a:buNone/>
            </a:pPr>
            <a:r>
              <a:rPr lang="en-US"/>
              <a:t>3</a:t>
            </a:r>
            <a:endParaRPr/>
          </a:p>
        </p:txBody>
      </p:sp>
      <p:sp>
        <p:nvSpPr>
          <p:cNvPr id="583" name="Google Shape;583;p19"/>
          <p:cNvSpPr txBox="1">
            <a:spLocks noGrp="1"/>
          </p:cNvSpPr>
          <p:nvPr>
            <p:ph type="body" idx="3"/>
          </p:nvPr>
        </p:nvSpPr>
        <p:spPr>
          <a:xfrm>
            <a:off x="603325" y="708025"/>
            <a:ext cx="3667200" cy="15981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1000"/>
              </a:spcBef>
              <a:spcAft>
                <a:spcPts val="0"/>
              </a:spcAft>
              <a:buClr>
                <a:srgbClr val="033637"/>
              </a:buClr>
              <a:buSzPts val="1700"/>
              <a:buNone/>
            </a:pPr>
            <a:r>
              <a:rPr lang="en-US" sz="2000">
                <a:solidFill>
                  <a:srgbClr val="000000"/>
                </a:solidFill>
              </a:rPr>
              <a:t>Bekijk onze verzameling case studies op onze </a:t>
            </a:r>
            <a:r>
              <a:rPr lang="en-US" sz="2000" u="sng">
                <a:solidFill>
                  <a:schemeClr val="hlink"/>
                </a:solidFill>
                <a:hlinkClick r:id="rId4"/>
              </a:rPr>
              <a:t>Cook it Forward Project website </a:t>
            </a:r>
            <a:r>
              <a:rPr lang="en-US" sz="2000">
                <a:solidFill>
                  <a:srgbClr val="000000"/>
                </a:solidFill>
              </a:rPr>
              <a:t>voor het volledige verhaal...</a:t>
            </a:r>
            <a:endParaRPr sz="2000">
              <a:solidFill>
                <a:srgbClr val="000000"/>
              </a:solidFill>
            </a:endParaRPr>
          </a:p>
          <a:p>
            <a:pPr marL="0" lvl="0" indent="0" algn="l" rtl="0">
              <a:lnSpc>
                <a:spcPct val="70000"/>
              </a:lnSpc>
              <a:spcBef>
                <a:spcPts val="1000"/>
              </a:spcBef>
              <a:spcAft>
                <a:spcPts val="0"/>
              </a:spcAft>
              <a:buClr>
                <a:srgbClr val="033637"/>
              </a:buClr>
              <a:buSzPts val="1700"/>
              <a:buNone/>
            </a:pPr>
            <a:endParaRPr sz="2000">
              <a:solidFill>
                <a:srgbClr val="000000"/>
              </a:solidFill>
            </a:endParaRPr>
          </a:p>
          <a:p>
            <a:pPr marL="0" lvl="0" indent="0" algn="l" rtl="0">
              <a:lnSpc>
                <a:spcPct val="70000"/>
              </a:lnSpc>
              <a:spcBef>
                <a:spcPts val="1000"/>
              </a:spcBef>
              <a:spcAft>
                <a:spcPts val="0"/>
              </a:spcAft>
              <a:buClr>
                <a:srgbClr val="033637"/>
              </a:buClr>
              <a:buSzPts val="1700"/>
              <a:buNone/>
            </a:pPr>
            <a:endParaRPr sz="2000"/>
          </a:p>
        </p:txBody>
      </p:sp>
      <p:pic>
        <p:nvPicPr>
          <p:cNvPr id="584" name="Google Shape;584;p19" descr="Menú romano Mérida"/>
          <p:cNvPicPr preferRelativeResize="0"/>
          <p:nvPr/>
        </p:nvPicPr>
        <p:blipFill rotWithShape="1">
          <a:blip r:embed="rId5">
            <a:alphaModFix/>
          </a:blip>
          <a:srcRect/>
          <a:stretch/>
        </p:blipFill>
        <p:spPr>
          <a:xfrm>
            <a:off x="547793" y="2833436"/>
            <a:ext cx="4369112" cy="3170321"/>
          </a:xfrm>
          <a:prstGeom prst="rect">
            <a:avLst/>
          </a:prstGeom>
          <a:noFill/>
          <a:ln>
            <a:noFill/>
          </a:ln>
        </p:spPr>
      </p:pic>
      <p:pic>
        <p:nvPicPr>
          <p:cNvPr id="585" name="Google Shape;585;p19"/>
          <p:cNvPicPr preferRelativeResize="0"/>
          <p:nvPr/>
        </p:nvPicPr>
        <p:blipFill rotWithShape="1">
          <a:blip r:embed="rId6">
            <a:alphaModFix/>
          </a:blip>
          <a:srcRect/>
          <a:stretch/>
        </p:blipFill>
        <p:spPr>
          <a:xfrm>
            <a:off x="10835164" y="297866"/>
            <a:ext cx="973971" cy="64399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
          <p:cNvSpPr txBox="1">
            <a:spLocks noGrp="1"/>
          </p:cNvSpPr>
          <p:nvPr>
            <p:ph type="body" idx="1"/>
          </p:nvPr>
        </p:nvSpPr>
        <p:spPr>
          <a:xfrm>
            <a:off x="6499807" y="1289462"/>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1</a:t>
            </a:r>
            <a:endParaRPr/>
          </a:p>
        </p:txBody>
      </p:sp>
      <p:sp>
        <p:nvSpPr>
          <p:cNvPr id="318" name="Google Shape;318;p2"/>
          <p:cNvSpPr txBox="1">
            <a:spLocks noGrp="1"/>
          </p:cNvSpPr>
          <p:nvPr>
            <p:ph type="body" idx="2"/>
          </p:nvPr>
        </p:nvSpPr>
        <p:spPr>
          <a:xfrm>
            <a:off x="643404" y="1643062"/>
            <a:ext cx="5012574" cy="52149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200"/>
              <a:buNone/>
            </a:pPr>
            <a:r>
              <a:rPr lang="en-US" sz="2000" dirty="0"/>
              <a:t>Cook it Forward (CIF) Module 2 </a:t>
            </a:r>
            <a:r>
              <a:rPr lang="en-US" sz="2000" dirty="0" err="1"/>
              <a:t>gaat</a:t>
            </a:r>
            <a:r>
              <a:rPr lang="en-US" sz="2000" dirty="0"/>
              <a:t> </a:t>
            </a:r>
            <a:r>
              <a:rPr lang="en-US" sz="2000" dirty="0" err="1"/>
              <a:t>uit</a:t>
            </a:r>
            <a:r>
              <a:rPr lang="en-US" sz="2000" dirty="0"/>
              <a:t> van het </a:t>
            </a:r>
            <a:r>
              <a:rPr lang="en-US" sz="2000" dirty="0" err="1"/>
              <a:t>culinaire</a:t>
            </a:r>
            <a:r>
              <a:rPr lang="en-US" sz="2000" dirty="0"/>
              <a:t> </a:t>
            </a:r>
            <a:r>
              <a:rPr lang="en-US" sz="2000" dirty="0" err="1"/>
              <a:t>erfgoed</a:t>
            </a:r>
            <a:r>
              <a:rPr lang="en-US" sz="2000" dirty="0"/>
              <a:t> </a:t>
            </a:r>
            <a:r>
              <a:rPr lang="en-US" sz="2000" dirty="0" err="1"/>
              <a:t>als</a:t>
            </a:r>
            <a:r>
              <a:rPr lang="en-US" sz="2000" dirty="0"/>
              <a:t> basis om het </a:t>
            </a:r>
            <a:r>
              <a:rPr lang="en-US" sz="2000" dirty="0" err="1"/>
              <a:t>werkveld</a:t>
            </a:r>
            <a:r>
              <a:rPr lang="en-US" sz="2000" dirty="0"/>
              <a:t> </a:t>
            </a:r>
            <a:r>
              <a:rPr lang="en-US" sz="2000" dirty="0" err="1"/>
              <a:t>te</a:t>
            </a:r>
            <a:r>
              <a:rPr lang="en-US" sz="2000" dirty="0"/>
              <a:t> </a:t>
            </a:r>
            <a:r>
              <a:rPr lang="en-US" sz="2000" dirty="0" err="1"/>
              <a:t>bereiken</a:t>
            </a:r>
            <a:r>
              <a:rPr lang="en-US" sz="2000" dirty="0"/>
              <a:t>, en </a:t>
            </a:r>
            <a:r>
              <a:rPr lang="en-US" sz="2000" dirty="0" err="1"/>
              <a:t>bouwt</a:t>
            </a:r>
            <a:r>
              <a:rPr lang="en-US" sz="2000" dirty="0"/>
              <a:t> </a:t>
            </a:r>
            <a:r>
              <a:rPr lang="en-US" sz="2000" dirty="0" err="1"/>
              <a:t>allianties</a:t>
            </a:r>
            <a:r>
              <a:rPr lang="en-US" sz="2000" dirty="0"/>
              <a:t> op met </a:t>
            </a:r>
            <a:r>
              <a:rPr lang="en-US" sz="2000" dirty="0" err="1"/>
              <a:t>voedingsbedrijven</a:t>
            </a:r>
            <a:r>
              <a:rPr lang="en-US" sz="2000" dirty="0"/>
              <a:t> om hen </a:t>
            </a:r>
            <a:r>
              <a:rPr lang="en-US" sz="2000" dirty="0" err="1"/>
              <a:t>te</a:t>
            </a:r>
            <a:r>
              <a:rPr lang="en-US" sz="2000" dirty="0"/>
              <a:t> </a:t>
            </a:r>
            <a:r>
              <a:rPr lang="en-US" sz="2000" dirty="0" err="1"/>
              <a:t>helpen</a:t>
            </a:r>
            <a:r>
              <a:rPr lang="en-US" sz="2000" dirty="0"/>
              <a:t> in contact </a:t>
            </a:r>
            <a:r>
              <a:rPr lang="en-US" sz="2000" dirty="0" err="1"/>
              <a:t>te</a:t>
            </a:r>
            <a:r>
              <a:rPr lang="en-US" sz="2000" dirty="0"/>
              <a:t> </a:t>
            </a:r>
            <a:r>
              <a:rPr lang="en-US" sz="2000" dirty="0" err="1"/>
              <a:t>komen</a:t>
            </a:r>
            <a:r>
              <a:rPr lang="en-US" sz="2000" dirty="0"/>
              <a:t> met </a:t>
            </a:r>
            <a:r>
              <a:rPr lang="en-US" sz="2000" dirty="0" err="1"/>
              <a:t>beroepstalent</a:t>
            </a:r>
            <a:r>
              <a:rPr lang="en-US" sz="2000" dirty="0"/>
              <a:t>.</a:t>
            </a:r>
            <a:endParaRPr sz="2000" dirty="0"/>
          </a:p>
          <a:p>
            <a:pPr marL="0" lvl="0" indent="0" algn="l" rtl="0">
              <a:lnSpc>
                <a:spcPct val="90000"/>
              </a:lnSpc>
              <a:spcBef>
                <a:spcPts val="1000"/>
              </a:spcBef>
              <a:spcAft>
                <a:spcPts val="0"/>
              </a:spcAft>
              <a:buClr>
                <a:schemeClr val="lt1"/>
              </a:buClr>
              <a:buSzPts val="2200"/>
              <a:buNone/>
            </a:pPr>
            <a:r>
              <a:rPr lang="en-US" sz="2000" dirty="0" err="1"/>
              <a:t>Wij</a:t>
            </a:r>
            <a:r>
              <a:rPr lang="en-US" sz="2000" dirty="0"/>
              <a:t> </a:t>
            </a:r>
            <a:r>
              <a:rPr lang="en-US" sz="2000" dirty="0" err="1"/>
              <a:t>nemen</a:t>
            </a:r>
            <a:r>
              <a:rPr lang="en-US" sz="2000" dirty="0"/>
              <a:t> u mee </a:t>
            </a:r>
            <a:r>
              <a:rPr lang="en-US" sz="2000" dirty="0" err="1"/>
              <a:t>langs</a:t>
            </a:r>
            <a:r>
              <a:rPr lang="en-US" sz="2000" dirty="0"/>
              <a:t> </a:t>
            </a:r>
            <a:r>
              <a:rPr lang="en-US" sz="2000" dirty="0" err="1"/>
              <a:t>enkele</a:t>
            </a:r>
            <a:r>
              <a:rPr lang="en-US" sz="2000" dirty="0"/>
              <a:t> </a:t>
            </a:r>
            <a:r>
              <a:rPr lang="en-US" sz="2000" dirty="0" err="1"/>
              <a:t>interessante</a:t>
            </a:r>
            <a:r>
              <a:rPr lang="en-US" sz="2000" dirty="0"/>
              <a:t> </a:t>
            </a:r>
            <a:r>
              <a:rPr lang="en-US" sz="2000" dirty="0" err="1"/>
              <a:t>casestudies</a:t>
            </a:r>
            <a:r>
              <a:rPr lang="en-US" sz="2000" dirty="0"/>
              <a:t> en </a:t>
            </a:r>
            <a:r>
              <a:rPr lang="en-US" sz="2000" dirty="0" err="1"/>
              <a:t>gaan</a:t>
            </a:r>
            <a:r>
              <a:rPr lang="en-US" sz="2000" dirty="0"/>
              <a:t> </a:t>
            </a:r>
            <a:r>
              <a:rPr lang="en-US" sz="2000" dirty="0" err="1"/>
              <a:t>dieper</a:t>
            </a:r>
            <a:r>
              <a:rPr lang="en-US" sz="2000" dirty="0"/>
              <a:t> in op de </a:t>
            </a:r>
            <a:r>
              <a:rPr lang="en-US" sz="2000" dirty="0" err="1"/>
              <a:t>mogelijkheden</a:t>
            </a:r>
            <a:r>
              <a:rPr lang="en-US" sz="2000" dirty="0"/>
              <a:t> </a:t>
            </a:r>
            <a:r>
              <a:rPr lang="en-US" sz="2000" dirty="0" err="1"/>
              <a:t>voor</a:t>
            </a:r>
            <a:r>
              <a:rPr lang="en-US" sz="2000" dirty="0"/>
              <a:t> </a:t>
            </a:r>
            <a:r>
              <a:rPr lang="en-US" sz="2000" dirty="0" err="1"/>
              <a:t>studenten</a:t>
            </a:r>
            <a:r>
              <a:rPr lang="en-US" sz="2000" dirty="0"/>
              <a:t> in het </a:t>
            </a:r>
            <a:r>
              <a:rPr lang="en-US" sz="2000" dirty="0" err="1"/>
              <a:t>beroepsonderwijs</a:t>
            </a:r>
            <a:r>
              <a:rPr lang="en-US" sz="2000" dirty="0"/>
              <a:t> om </a:t>
            </a:r>
            <a:r>
              <a:rPr lang="en-US" sz="2000" dirty="0" err="1"/>
              <a:t>hun</a:t>
            </a:r>
            <a:r>
              <a:rPr lang="en-US" sz="2000" dirty="0"/>
              <a:t> </a:t>
            </a:r>
            <a:r>
              <a:rPr lang="en-US" sz="2000" dirty="0" err="1"/>
              <a:t>culinaire</a:t>
            </a:r>
            <a:r>
              <a:rPr lang="en-US" sz="2000" dirty="0"/>
              <a:t> </a:t>
            </a:r>
            <a:r>
              <a:rPr lang="en-US" sz="2000" dirty="0" err="1"/>
              <a:t>erfgoed</a:t>
            </a:r>
            <a:r>
              <a:rPr lang="en-US" sz="2000" dirty="0"/>
              <a:t> </a:t>
            </a:r>
            <a:r>
              <a:rPr lang="en-US" sz="2000" dirty="0" err="1"/>
              <a:t>te</a:t>
            </a:r>
            <a:r>
              <a:rPr lang="en-US" sz="2000" dirty="0"/>
              <a:t> </a:t>
            </a:r>
            <a:r>
              <a:rPr lang="en-US" sz="2000" dirty="0" err="1"/>
              <a:t>gebruiken</a:t>
            </a:r>
            <a:r>
              <a:rPr lang="en-US" sz="2000" dirty="0"/>
              <a:t> </a:t>
            </a:r>
            <a:r>
              <a:rPr lang="en-US" sz="2000" dirty="0" err="1"/>
              <a:t>voor</a:t>
            </a:r>
            <a:r>
              <a:rPr lang="en-US" sz="2000" dirty="0"/>
              <a:t> </a:t>
            </a:r>
            <a:r>
              <a:rPr lang="en-US" sz="2000" dirty="0" err="1"/>
              <a:t>hun</a:t>
            </a:r>
            <a:r>
              <a:rPr lang="en-US" sz="2000" dirty="0"/>
              <a:t> </a:t>
            </a:r>
            <a:r>
              <a:rPr lang="en-US" sz="2000" dirty="0" err="1"/>
              <a:t>toekomstige</a:t>
            </a:r>
            <a:r>
              <a:rPr lang="en-US" sz="2000" dirty="0"/>
              <a:t> </a:t>
            </a:r>
            <a:r>
              <a:rPr lang="en-US" sz="2000" dirty="0" err="1"/>
              <a:t>loopbaan</a:t>
            </a:r>
            <a:r>
              <a:rPr lang="en-US" sz="2000" dirty="0"/>
              <a:t>.</a:t>
            </a:r>
            <a:endParaRPr sz="2000" dirty="0"/>
          </a:p>
          <a:p>
            <a:pPr marL="0" lvl="0" indent="0" algn="l" rtl="0">
              <a:lnSpc>
                <a:spcPct val="90000"/>
              </a:lnSpc>
              <a:spcBef>
                <a:spcPts val="1000"/>
              </a:spcBef>
              <a:spcAft>
                <a:spcPts val="0"/>
              </a:spcAft>
              <a:buClr>
                <a:schemeClr val="lt1"/>
              </a:buClr>
              <a:buSzPts val="400"/>
              <a:buNone/>
            </a:pPr>
            <a:endParaRPr sz="2000" dirty="0"/>
          </a:p>
          <a:p>
            <a:pPr marL="0" lvl="0" indent="0" algn="l" rtl="0">
              <a:lnSpc>
                <a:spcPct val="90000"/>
              </a:lnSpc>
              <a:spcBef>
                <a:spcPts val="1000"/>
              </a:spcBef>
              <a:spcAft>
                <a:spcPts val="0"/>
              </a:spcAft>
              <a:buClr>
                <a:schemeClr val="lt1"/>
              </a:buClr>
              <a:buSzPts val="2200"/>
              <a:buNone/>
            </a:pPr>
            <a:r>
              <a:rPr lang="en-US" sz="2000" dirty="0"/>
              <a:t>Ten </a:t>
            </a:r>
            <a:r>
              <a:rPr lang="en-US" sz="2000" dirty="0" err="1"/>
              <a:t>slotte</a:t>
            </a:r>
            <a:r>
              <a:rPr lang="en-US" sz="2000" dirty="0"/>
              <a:t> </a:t>
            </a:r>
            <a:r>
              <a:rPr lang="en-US" sz="2000" dirty="0" err="1"/>
              <a:t>stellen</a:t>
            </a:r>
            <a:r>
              <a:rPr lang="en-US" sz="2000" dirty="0"/>
              <a:t> </a:t>
            </a:r>
            <a:r>
              <a:rPr lang="en-US" sz="2000" dirty="0" err="1"/>
              <a:t>wij</a:t>
            </a:r>
            <a:r>
              <a:rPr lang="en-US" sz="2000" dirty="0"/>
              <a:t> </a:t>
            </a:r>
            <a:r>
              <a:rPr lang="en-US" sz="2000" dirty="0" err="1"/>
              <a:t>werkgevers</a:t>
            </a:r>
            <a:r>
              <a:rPr lang="en-US" sz="2000" dirty="0"/>
              <a:t> in </a:t>
            </a:r>
            <a:r>
              <a:rPr lang="en-US" sz="2000" dirty="0" err="1"/>
              <a:t>staat</a:t>
            </a:r>
            <a:r>
              <a:rPr lang="en-US" sz="2000" dirty="0"/>
              <a:t> om </a:t>
            </a:r>
            <a:r>
              <a:rPr lang="en-US" sz="2000" dirty="0" err="1"/>
              <a:t>hun</a:t>
            </a:r>
            <a:r>
              <a:rPr lang="en-US" sz="2000" dirty="0"/>
              <a:t> </a:t>
            </a:r>
            <a:r>
              <a:rPr lang="en-US" sz="2000" dirty="0" err="1"/>
              <a:t>rol</a:t>
            </a:r>
            <a:r>
              <a:rPr lang="en-US" sz="2000" dirty="0"/>
              <a:t> </a:t>
            </a:r>
            <a:r>
              <a:rPr lang="en-US" sz="2000" dirty="0" err="1"/>
              <a:t>als</a:t>
            </a:r>
            <a:r>
              <a:rPr lang="en-US" sz="2000" dirty="0"/>
              <a:t> </a:t>
            </a:r>
            <a:r>
              <a:rPr lang="en-US" sz="2000" dirty="0" err="1"/>
              <a:t>opleider</a:t>
            </a:r>
            <a:r>
              <a:rPr lang="en-US" sz="2000" dirty="0"/>
              <a:t> </a:t>
            </a:r>
            <a:r>
              <a:rPr lang="en-US" sz="2000" dirty="0" err="1"/>
              <a:t>binnen</a:t>
            </a:r>
            <a:r>
              <a:rPr lang="en-US" sz="2000" dirty="0"/>
              <a:t> </a:t>
            </a:r>
            <a:r>
              <a:rPr lang="en-US" sz="2000" dirty="0" err="1"/>
              <a:t>hun</a:t>
            </a:r>
            <a:r>
              <a:rPr lang="en-US" sz="2000" dirty="0"/>
              <a:t> </a:t>
            </a:r>
            <a:r>
              <a:rPr lang="en-US" sz="2000" dirty="0" err="1"/>
              <a:t>levensmiddelenbedrijf</a:t>
            </a:r>
            <a:r>
              <a:rPr lang="en-US" sz="2000" dirty="0"/>
              <a:t> </a:t>
            </a:r>
            <a:r>
              <a:rPr lang="en-US" sz="2000" dirty="0" err="1"/>
              <a:t>te</a:t>
            </a:r>
            <a:r>
              <a:rPr lang="en-US" sz="2000" dirty="0"/>
              <a:t> </a:t>
            </a:r>
            <a:r>
              <a:rPr lang="en-US" sz="2000" dirty="0" err="1"/>
              <a:t>formaliseren</a:t>
            </a:r>
            <a:r>
              <a:rPr lang="en-US" sz="2000" dirty="0"/>
              <a:t>.  </a:t>
            </a:r>
            <a:endParaRPr sz="2000" dirty="0"/>
          </a:p>
          <a:p>
            <a:pPr marL="228600" lvl="0" indent="-228600" algn="l" rtl="0">
              <a:lnSpc>
                <a:spcPct val="90000"/>
              </a:lnSpc>
              <a:spcBef>
                <a:spcPts val="1000"/>
              </a:spcBef>
              <a:spcAft>
                <a:spcPts val="0"/>
              </a:spcAft>
              <a:buClr>
                <a:schemeClr val="lt1"/>
              </a:buClr>
              <a:buSzPts val="2400"/>
              <a:buNone/>
            </a:pPr>
            <a:endParaRPr sz="2000" dirty="0"/>
          </a:p>
        </p:txBody>
      </p:sp>
      <p:sp>
        <p:nvSpPr>
          <p:cNvPr id="319" name="Google Shape;319;p2"/>
          <p:cNvSpPr txBox="1">
            <a:spLocks noGrp="1"/>
          </p:cNvSpPr>
          <p:nvPr>
            <p:ph type="body" idx="3"/>
          </p:nvPr>
        </p:nvSpPr>
        <p:spPr>
          <a:xfrm>
            <a:off x="918629" y="628636"/>
            <a:ext cx="4650898" cy="603631"/>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chemeClr val="lt1"/>
              </a:buClr>
              <a:buSzPts val="3600"/>
              <a:buNone/>
            </a:pPr>
            <a:r>
              <a:rPr lang="en-US"/>
              <a:t>Inhoud van de module:</a:t>
            </a:r>
            <a:endParaRPr/>
          </a:p>
        </p:txBody>
      </p:sp>
      <p:sp>
        <p:nvSpPr>
          <p:cNvPr id="320" name="Google Shape;320;p2"/>
          <p:cNvSpPr txBox="1">
            <a:spLocks noGrp="1"/>
          </p:cNvSpPr>
          <p:nvPr>
            <p:ph type="body" idx="5"/>
          </p:nvPr>
        </p:nvSpPr>
        <p:spPr>
          <a:xfrm>
            <a:off x="6499807" y="2364088"/>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2</a:t>
            </a:r>
            <a:endParaRPr/>
          </a:p>
        </p:txBody>
      </p:sp>
      <p:sp>
        <p:nvSpPr>
          <p:cNvPr id="321" name="Google Shape;321;p2"/>
          <p:cNvSpPr txBox="1">
            <a:spLocks noGrp="1"/>
          </p:cNvSpPr>
          <p:nvPr>
            <p:ph type="body" idx="7"/>
          </p:nvPr>
        </p:nvSpPr>
        <p:spPr>
          <a:xfrm>
            <a:off x="6499807" y="3423852"/>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3</a:t>
            </a:r>
            <a:endParaRPr/>
          </a:p>
        </p:txBody>
      </p:sp>
      <p:sp>
        <p:nvSpPr>
          <p:cNvPr id="322" name="Google Shape;322;p2"/>
          <p:cNvSpPr txBox="1">
            <a:spLocks noGrp="1"/>
          </p:cNvSpPr>
          <p:nvPr>
            <p:ph type="body" idx="9"/>
          </p:nvPr>
        </p:nvSpPr>
        <p:spPr>
          <a:xfrm>
            <a:off x="6485952" y="4482038"/>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4</a:t>
            </a:r>
            <a:endParaRPr/>
          </a:p>
        </p:txBody>
      </p:sp>
      <p:sp>
        <p:nvSpPr>
          <p:cNvPr id="323" name="Google Shape;323;p2"/>
          <p:cNvSpPr txBox="1">
            <a:spLocks noGrp="1"/>
          </p:cNvSpPr>
          <p:nvPr>
            <p:ph type="body" idx="13"/>
          </p:nvPr>
        </p:nvSpPr>
        <p:spPr>
          <a:xfrm>
            <a:off x="7215861" y="4424843"/>
            <a:ext cx="4729528"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a:t>Hoe creëer je een leercentrum in je voedingsbedrijf?</a:t>
            </a:r>
            <a:endParaRPr b="1"/>
          </a:p>
        </p:txBody>
      </p:sp>
      <p:sp>
        <p:nvSpPr>
          <p:cNvPr id="324" name="Google Shape;324;p2"/>
          <p:cNvSpPr txBox="1">
            <a:spLocks noGrp="1"/>
          </p:cNvSpPr>
          <p:nvPr>
            <p:ph type="body" idx="4"/>
          </p:nvPr>
        </p:nvSpPr>
        <p:spPr>
          <a:xfrm>
            <a:off x="7229475" y="1231900"/>
            <a:ext cx="4465638" cy="82232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dirty="0"/>
              <a:t>Hoe begin je </a:t>
            </a:r>
            <a:r>
              <a:rPr lang="en-US" b="1" dirty="0" err="1"/>
              <a:t>deze</a:t>
            </a:r>
            <a:r>
              <a:rPr lang="en-US" b="1" dirty="0"/>
              <a:t> reis </a:t>
            </a:r>
            <a:endParaRPr dirty="0"/>
          </a:p>
        </p:txBody>
      </p:sp>
      <p:sp>
        <p:nvSpPr>
          <p:cNvPr id="325" name="Google Shape;325;p2"/>
          <p:cNvSpPr txBox="1">
            <a:spLocks noGrp="1"/>
          </p:cNvSpPr>
          <p:nvPr>
            <p:ph type="body" idx="6"/>
          </p:nvPr>
        </p:nvSpPr>
        <p:spPr>
          <a:xfrm>
            <a:off x="7229475" y="2306638"/>
            <a:ext cx="4465638" cy="82232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85156"/>
              </a:buClr>
              <a:buSzPts val="2200"/>
              <a:buNone/>
            </a:pPr>
            <a:r>
              <a:rPr lang="en-US" b="1">
                <a:solidFill>
                  <a:srgbClr val="085156"/>
                </a:solidFill>
              </a:rPr>
              <a:t>Een leercultuur verankeren - casestudies uit onze regio's</a:t>
            </a:r>
            <a:endParaRPr/>
          </a:p>
        </p:txBody>
      </p:sp>
      <p:sp>
        <p:nvSpPr>
          <p:cNvPr id="326" name="Google Shape;326;p2"/>
          <p:cNvSpPr txBox="1">
            <a:spLocks noGrp="1"/>
          </p:cNvSpPr>
          <p:nvPr>
            <p:ph type="body" idx="8"/>
          </p:nvPr>
        </p:nvSpPr>
        <p:spPr>
          <a:xfrm>
            <a:off x="7229475" y="3367088"/>
            <a:ext cx="4465638" cy="82232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dirty="0"/>
              <a:t>De </a:t>
            </a:r>
            <a:r>
              <a:rPr lang="en-US" b="1" dirty="0" err="1"/>
              <a:t>mogelijkheden</a:t>
            </a:r>
            <a:r>
              <a:rPr lang="en-US" b="1" dirty="0"/>
              <a:t> van </a:t>
            </a:r>
            <a:r>
              <a:rPr lang="en-US" b="1" dirty="0" err="1"/>
              <a:t>ons</a:t>
            </a:r>
            <a:r>
              <a:rPr lang="en-US" b="1" dirty="0"/>
              <a:t> </a:t>
            </a:r>
            <a:r>
              <a:rPr lang="en-US" b="1" dirty="0" err="1"/>
              <a:t>erfgoed</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20"/>
          <p:cNvSpPr txBox="1">
            <a:spLocks noGrp="1"/>
          </p:cNvSpPr>
          <p:nvPr>
            <p:ph type="body" idx="1"/>
          </p:nvPr>
        </p:nvSpPr>
        <p:spPr>
          <a:xfrm>
            <a:off x="6115974" y="1840750"/>
            <a:ext cx="5580554" cy="361579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A1D76"/>
              </a:buClr>
              <a:buSzPts val="2400"/>
              <a:buFont typeface="Arial"/>
              <a:buNone/>
            </a:pPr>
            <a:r>
              <a:rPr lang="en-US" dirty="0"/>
              <a:t>De </a:t>
            </a:r>
            <a:r>
              <a:rPr lang="en-US" dirty="0" err="1"/>
              <a:t>Parador</a:t>
            </a:r>
            <a:r>
              <a:rPr lang="en-US" dirty="0"/>
              <a:t> de Guadalupe </a:t>
            </a:r>
            <a:r>
              <a:rPr lang="en-US" dirty="0" err="1"/>
              <a:t>combineert</a:t>
            </a:r>
            <a:r>
              <a:rPr lang="en-US" dirty="0"/>
              <a:t> </a:t>
            </a:r>
            <a:r>
              <a:rPr lang="en-US" dirty="0" err="1"/>
              <a:t>geschiedenis</a:t>
            </a:r>
            <a:r>
              <a:rPr lang="en-US" dirty="0"/>
              <a:t>, </a:t>
            </a:r>
            <a:r>
              <a:rPr lang="en-US" dirty="0" err="1"/>
              <a:t>ontspanning</a:t>
            </a:r>
            <a:r>
              <a:rPr lang="en-US" dirty="0"/>
              <a:t> </a:t>
            </a:r>
            <a:r>
              <a:rPr lang="en-US" dirty="0" err="1"/>
              <a:t>en</a:t>
            </a:r>
            <a:r>
              <a:rPr lang="en-US" dirty="0"/>
              <a:t> </a:t>
            </a:r>
            <a:r>
              <a:rPr lang="en-US" dirty="0" err="1"/>
              <a:t>goede</a:t>
            </a:r>
            <a:r>
              <a:rPr lang="en-US" dirty="0"/>
              <a:t> </a:t>
            </a:r>
            <a:r>
              <a:rPr lang="en-US" dirty="0" err="1"/>
              <a:t>gastronomie</a:t>
            </a:r>
            <a:r>
              <a:rPr lang="en-US" dirty="0"/>
              <a:t> </a:t>
            </a:r>
            <a:r>
              <a:rPr lang="en-US" dirty="0" err="1"/>
              <a:t>binnen</a:t>
            </a:r>
            <a:r>
              <a:rPr lang="en-US" dirty="0"/>
              <a:t> het </a:t>
            </a:r>
            <a:r>
              <a:rPr lang="en-US" dirty="0" err="1"/>
              <a:t>Koninklijke</a:t>
            </a:r>
            <a:r>
              <a:rPr lang="en-US" dirty="0"/>
              <a:t> </a:t>
            </a:r>
            <a:r>
              <a:rPr lang="en-US" dirty="0" err="1"/>
              <a:t>klooster</a:t>
            </a:r>
            <a:r>
              <a:rPr lang="en-US" dirty="0"/>
              <a:t> (</a:t>
            </a:r>
            <a:r>
              <a:rPr lang="en-US" dirty="0" err="1"/>
              <a:t>een</a:t>
            </a:r>
            <a:r>
              <a:rPr lang="en-US" dirty="0"/>
              <a:t> UNESCO-site). </a:t>
            </a:r>
            <a:r>
              <a:rPr lang="en-US" dirty="0" err="1"/>
              <a:t>Hier</a:t>
            </a:r>
            <a:r>
              <a:rPr lang="en-US" dirty="0"/>
              <a:t> </a:t>
            </a:r>
            <a:r>
              <a:rPr lang="en-US" dirty="0" err="1"/>
              <a:t>geloven</a:t>
            </a:r>
            <a:r>
              <a:rPr lang="en-US" dirty="0"/>
              <a:t> </a:t>
            </a:r>
            <a:r>
              <a:rPr lang="en-US" dirty="0" err="1"/>
              <a:t>ze</a:t>
            </a:r>
            <a:r>
              <a:rPr lang="en-US" dirty="0"/>
              <a:t> in het </a:t>
            </a:r>
            <a:r>
              <a:rPr lang="en-US" dirty="0" err="1"/>
              <a:t>gebruik</a:t>
            </a:r>
            <a:r>
              <a:rPr lang="en-US" dirty="0"/>
              <a:t> van </a:t>
            </a:r>
            <a:r>
              <a:rPr lang="en-US" dirty="0" err="1"/>
              <a:t>zoveel</a:t>
            </a:r>
            <a:r>
              <a:rPr lang="en-US" dirty="0"/>
              <a:t> </a:t>
            </a:r>
            <a:r>
              <a:rPr lang="en-US" dirty="0" err="1"/>
              <a:t>mogelijk</a:t>
            </a:r>
            <a:r>
              <a:rPr lang="en-US" dirty="0"/>
              <a:t> </a:t>
            </a:r>
            <a:r>
              <a:rPr lang="en-US" dirty="0" err="1"/>
              <a:t>lokaal</a:t>
            </a:r>
            <a:r>
              <a:rPr lang="en-US" dirty="0"/>
              <a:t> </a:t>
            </a:r>
            <a:r>
              <a:rPr lang="en-US" dirty="0" err="1"/>
              <a:t>geproduceerd</a:t>
            </a:r>
            <a:r>
              <a:rPr lang="en-US" dirty="0"/>
              <a:t> </a:t>
            </a:r>
            <a:r>
              <a:rPr lang="en-US" dirty="0" err="1"/>
              <a:t>voedsel</a:t>
            </a:r>
            <a:r>
              <a:rPr lang="en-US" dirty="0"/>
              <a:t> </a:t>
            </a:r>
            <a:r>
              <a:rPr lang="en-US" dirty="0" err="1"/>
              <a:t>en</a:t>
            </a:r>
            <a:r>
              <a:rPr lang="en-US" dirty="0"/>
              <a:t> </a:t>
            </a:r>
            <a:r>
              <a:rPr lang="en-US" dirty="0" err="1"/>
              <a:t>geven</a:t>
            </a:r>
            <a:r>
              <a:rPr lang="en-US" dirty="0"/>
              <a:t> </a:t>
            </a:r>
            <a:r>
              <a:rPr lang="en-US" dirty="0" err="1"/>
              <a:t>er</a:t>
            </a:r>
            <a:r>
              <a:rPr lang="en-US" dirty="0"/>
              <a:t> </a:t>
            </a:r>
            <a:r>
              <a:rPr lang="en-US" dirty="0" err="1"/>
              <a:t>een</a:t>
            </a:r>
            <a:r>
              <a:rPr lang="en-US" dirty="0"/>
              <a:t> </a:t>
            </a:r>
            <a:r>
              <a:rPr lang="en-US" dirty="0" err="1"/>
              <a:t>moderne</a:t>
            </a:r>
            <a:r>
              <a:rPr lang="en-US" dirty="0"/>
              <a:t> </a:t>
            </a:r>
            <a:r>
              <a:rPr lang="en-US" dirty="0" err="1"/>
              <a:t>draai</a:t>
            </a:r>
            <a:r>
              <a:rPr lang="en-US" dirty="0"/>
              <a:t> </a:t>
            </a:r>
            <a:r>
              <a:rPr lang="en-US" dirty="0" err="1"/>
              <a:t>aan</a:t>
            </a:r>
            <a:r>
              <a:rPr lang="en-US" dirty="0"/>
              <a:t>. </a:t>
            </a:r>
            <a:r>
              <a:rPr lang="en-US" dirty="0" err="1"/>
              <a:t>Een</a:t>
            </a:r>
            <a:r>
              <a:rPr lang="en-US" dirty="0"/>
              <a:t> </a:t>
            </a:r>
            <a:r>
              <a:rPr lang="en-US" dirty="0" err="1"/>
              <a:t>kenmerkend</a:t>
            </a:r>
            <a:r>
              <a:rPr lang="en-US" dirty="0"/>
              <a:t> </a:t>
            </a:r>
            <a:r>
              <a:rPr lang="en-US" dirty="0" err="1"/>
              <a:t>gerecht</a:t>
            </a:r>
            <a:r>
              <a:rPr lang="en-US" dirty="0"/>
              <a:t> is </a:t>
            </a:r>
            <a:r>
              <a:rPr lang="en-US" dirty="0" err="1"/>
              <a:t>bijvoorbeeld</a:t>
            </a:r>
            <a:r>
              <a:rPr lang="en-US" dirty="0"/>
              <a:t> de </a:t>
            </a:r>
            <a:r>
              <a:rPr lang="en-US" dirty="0" err="1"/>
              <a:t>lokale</a:t>
            </a:r>
            <a:r>
              <a:rPr lang="en-US" dirty="0"/>
              <a:t> </a:t>
            </a:r>
            <a:r>
              <a:rPr lang="en-US" dirty="0" err="1"/>
              <a:t>bloedworst</a:t>
            </a:r>
            <a:r>
              <a:rPr lang="en-US" dirty="0"/>
              <a:t> die </a:t>
            </a:r>
            <a:r>
              <a:rPr lang="en-US" dirty="0" err="1"/>
              <a:t>ze</a:t>
            </a:r>
            <a:r>
              <a:rPr lang="en-US" dirty="0"/>
              <a:t> </a:t>
            </a:r>
            <a:r>
              <a:rPr lang="en-US" dirty="0" err="1"/>
              <a:t>verwerken</a:t>
            </a:r>
            <a:r>
              <a:rPr lang="en-US" dirty="0"/>
              <a:t> in </a:t>
            </a:r>
            <a:r>
              <a:rPr lang="en-US" dirty="0" err="1"/>
              <a:t>een</a:t>
            </a:r>
            <a:r>
              <a:rPr lang="en-US" dirty="0"/>
              <a:t> ravioli met </a:t>
            </a:r>
            <a:r>
              <a:rPr lang="en-US" dirty="0" err="1"/>
              <a:t>romesco-saus</a:t>
            </a:r>
            <a:r>
              <a:rPr lang="en-US" dirty="0"/>
              <a:t>.</a:t>
            </a:r>
            <a:endParaRPr dirty="0"/>
          </a:p>
        </p:txBody>
      </p:sp>
      <p:sp>
        <p:nvSpPr>
          <p:cNvPr id="591" name="Google Shape;591;p20"/>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rgbClr val="033637"/>
              </a:buClr>
              <a:buSzPct val="100000"/>
              <a:buNone/>
            </a:pPr>
            <a:r>
              <a:rPr lang="en-US" u="sng">
                <a:solidFill>
                  <a:schemeClr val="hlink"/>
                </a:solidFill>
                <a:hlinkClick r:id="rId3"/>
              </a:rPr>
              <a:t>PARADOR Nacional de Guadalupe, Cáceres - Spanje</a:t>
            </a:r>
            <a:endParaRPr/>
          </a:p>
        </p:txBody>
      </p:sp>
      <p:sp>
        <p:nvSpPr>
          <p:cNvPr id="592" name="Google Shape;592;p20"/>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3600"/>
              <a:buNone/>
            </a:pPr>
            <a:r>
              <a:rPr lang="en-US"/>
              <a:t>4</a:t>
            </a:r>
            <a:endParaRPr/>
          </a:p>
        </p:txBody>
      </p:sp>
      <p:pic>
        <p:nvPicPr>
          <p:cNvPr id="593" name="Google Shape;593;p20"/>
          <p:cNvPicPr preferRelativeResize="0"/>
          <p:nvPr/>
        </p:nvPicPr>
        <p:blipFill rotWithShape="1">
          <a:blip r:embed="rId4">
            <a:alphaModFix/>
          </a:blip>
          <a:srcRect l="2515" t="20117" r="993" b="20585"/>
          <a:stretch/>
        </p:blipFill>
        <p:spPr>
          <a:xfrm>
            <a:off x="535904" y="3122775"/>
            <a:ext cx="4247491" cy="2828846"/>
          </a:xfrm>
          <a:prstGeom prst="rect">
            <a:avLst/>
          </a:prstGeom>
          <a:noFill/>
          <a:ln>
            <a:noFill/>
          </a:ln>
        </p:spPr>
      </p:pic>
      <p:sp>
        <p:nvSpPr>
          <p:cNvPr id="594" name="Google Shape;594;p20"/>
          <p:cNvSpPr txBox="1">
            <a:spLocks noGrp="1"/>
          </p:cNvSpPr>
          <p:nvPr>
            <p:ph type="body" idx="3"/>
          </p:nvPr>
        </p:nvSpPr>
        <p:spPr>
          <a:xfrm>
            <a:off x="706450" y="707650"/>
            <a:ext cx="3734100" cy="2266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rgbClr val="033637"/>
              </a:buClr>
              <a:buSzPts val="2000"/>
              <a:buNone/>
            </a:pPr>
            <a:r>
              <a:rPr lang="en-US" sz="2000">
                <a:solidFill>
                  <a:srgbClr val="000000"/>
                </a:solidFill>
                <a:latin typeface="Arial"/>
                <a:ea typeface="Arial"/>
                <a:cs typeface="Arial"/>
                <a:sym typeface="Arial"/>
              </a:rPr>
              <a:t>Bekijk onze verzameling case studies op onze </a:t>
            </a:r>
            <a:r>
              <a:rPr lang="en-US" sz="2000" u="sng">
                <a:solidFill>
                  <a:schemeClr val="hlink"/>
                </a:solidFill>
                <a:latin typeface="Arial"/>
                <a:ea typeface="Arial"/>
                <a:cs typeface="Arial"/>
                <a:sym typeface="Arial"/>
                <a:hlinkClick r:id="rId5"/>
              </a:rPr>
              <a:t>Cook it Forward Project website </a:t>
            </a:r>
            <a:r>
              <a:rPr lang="en-US" sz="2000">
                <a:solidFill>
                  <a:srgbClr val="000000"/>
                </a:solidFill>
                <a:latin typeface="Arial"/>
                <a:ea typeface="Arial"/>
                <a:cs typeface="Arial"/>
                <a:sym typeface="Arial"/>
              </a:rPr>
              <a:t>voor het volledige verhaal...</a:t>
            </a:r>
            <a:endParaRPr sz="2000">
              <a:solidFill>
                <a:srgbClr val="000000"/>
              </a:solidFill>
              <a:latin typeface="Arial"/>
              <a:ea typeface="Arial"/>
              <a:cs typeface="Arial"/>
              <a:sym typeface="Arial"/>
            </a:endParaRPr>
          </a:p>
          <a:p>
            <a:pPr marL="0" lvl="0" indent="0" algn="l" rtl="0">
              <a:spcBef>
                <a:spcPts val="1000"/>
              </a:spcBef>
              <a:spcAft>
                <a:spcPts val="0"/>
              </a:spcAft>
              <a:buClr>
                <a:srgbClr val="033637"/>
              </a:buClr>
              <a:buSzPts val="2000"/>
              <a:buNone/>
            </a:pPr>
            <a:endParaRPr sz="2000">
              <a:solidFill>
                <a:srgbClr val="000000"/>
              </a:solidFill>
              <a:latin typeface="Arial"/>
              <a:ea typeface="Arial"/>
              <a:cs typeface="Arial"/>
              <a:sym typeface="Arial"/>
            </a:endParaRPr>
          </a:p>
          <a:p>
            <a:pPr marL="0" lvl="0" indent="0" algn="l" rtl="0">
              <a:lnSpc>
                <a:spcPct val="90000"/>
              </a:lnSpc>
              <a:spcBef>
                <a:spcPts val="1000"/>
              </a:spcBef>
              <a:spcAft>
                <a:spcPts val="0"/>
              </a:spcAft>
              <a:buClr>
                <a:srgbClr val="033637"/>
              </a:buClr>
              <a:buSzPts val="2000"/>
              <a:buNone/>
            </a:pPr>
            <a:endParaRPr sz="2000">
              <a:highlight>
                <a:srgbClr val="FFFF00"/>
              </a:highlight>
            </a:endParaRPr>
          </a:p>
        </p:txBody>
      </p:sp>
      <p:pic>
        <p:nvPicPr>
          <p:cNvPr id="595" name="Google Shape;595;p20"/>
          <p:cNvPicPr preferRelativeResize="0"/>
          <p:nvPr/>
        </p:nvPicPr>
        <p:blipFill rotWithShape="1">
          <a:blip r:embed="rId6">
            <a:alphaModFix/>
          </a:blip>
          <a:srcRect/>
          <a:stretch/>
        </p:blipFill>
        <p:spPr>
          <a:xfrm>
            <a:off x="10843185" y="273803"/>
            <a:ext cx="973971" cy="64399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21"/>
          <p:cNvSpPr txBox="1">
            <a:spLocks noGrp="1"/>
          </p:cNvSpPr>
          <p:nvPr>
            <p:ph type="body" idx="1"/>
          </p:nvPr>
        </p:nvSpPr>
        <p:spPr>
          <a:xfrm>
            <a:off x="5937825" y="2190775"/>
            <a:ext cx="5547900" cy="4050600"/>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0"/>
              </a:spcBef>
              <a:spcAft>
                <a:spcPts val="0"/>
              </a:spcAft>
              <a:buNone/>
            </a:pPr>
            <a:r>
              <a:rPr lang="en-US">
                <a:solidFill>
                  <a:srgbClr val="085156"/>
                </a:solidFill>
              </a:rPr>
              <a:t>Deze casestudy is een voorbeeld van een familiebedrijf dat ernaar streeft Litouwse producten te combineren met producten uit de hele wereld, die lokale producenten en boeren niet op de Litouwse markt kunnen aanbieden. Ze bieden ook technologische oplossingen voor de cateringsector door verschillende recepten uit het verleden in de context van vandaag te presenteren. </a:t>
            </a:r>
            <a:endParaRPr sz="4200">
              <a:solidFill>
                <a:srgbClr val="085156"/>
              </a:solidFill>
            </a:endParaRPr>
          </a:p>
        </p:txBody>
      </p:sp>
      <p:sp>
        <p:nvSpPr>
          <p:cNvPr id="601" name="Google Shape;601;p21"/>
          <p:cNvSpPr txBox="1">
            <a:spLocks noGrp="1"/>
          </p:cNvSpPr>
          <p:nvPr>
            <p:ph type="body" idx="2"/>
          </p:nvPr>
        </p:nvSpPr>
        <p:spPr>
          <a:xfrm>
            <a:off x="6326948" y="708100"/>
            <a:ext cx="4317300" cy="857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33637"/>
              </a:buClr>
              <a:buSzPts val="3600"/>
              <a:buNone/>
            </a:pPr>
            <a:r>
              <a:rPr lang="en-US" sz="2750" u="sng">
                <a:solidFill>
                  <a:schemeClr val="hlink"/>
                </a:solidFill>
                <a:hlinkClick r:id="rId3"/>
              </a:rPr>
              <a:t>EURIBIJA - Taikos, Kaunas - Litouwen</a:t>
            </a:r>
            <a:endParaRPr sz="2750"/>
          </a:p>
        </p:txBody>
      </p:sp>
      <p:sp>
        <p:nvSpPr>
          <p:cNvPr id="602" name="Google Shape;602;p21"/>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3600"/>
              <a:buNone/>
            </a:pPr>
            <a:r>
              <a:rPr lang="en-US"/>
              <a:t>5</a:t>
            </a:r>
            <a:endParaRPr/>
          </a:p>
        </p:txBody>
      </p:sp>
      <p:sp>
        <p:nvSpPr>
          <p:cNvPr id="603" name="Google Shape;603;p21"/>
          <p:cNvSpPr txBox="1">
            <a:spLocks noGrp="1"/>
          </p:cNvSpPr>
          <p:nvPr>
            <p:ph type="body" idx="3"/>
          </p:nvPr>
        </p:nvSpPr>
        <p:spPr>
          <a:xfrm>
            <a:off x="706451" y="707650"/>
            <a:ext cx="3794700" cy="1359000"/>
          </a:xfrm>
          <a:prstGeom prst="rect">
            <a:avLst/>
          </a:prstGeom>
          <a:noFill/>
          <a:ln>
            <a:noFill/>
          </a:ln>
        </p:spPr>
        <p:txBody>
          <a:bodyPr spcFirstLastPara="1" wrap="square" lIns="91425" tIns="45700" rIns="91425" bIns="45700" anchor="t" anchorCtr="0">
            <a:normAutofit/>
          </a:bodyPr>
          <a:lstStyle/>
          <a:p>
            <a:pPr marL="0" lvl="0" indent="0" algn="l" rtl="0">
              <a:spcBef>
                <a:spcPts val="1000"/>
              </a:spcBef>
              <a:spcAft>
                <a:spcPts val="0"/>
              </a:spcAft>
              <a:buClr>
                <a:srgbClr val="033637"/>
              </a:buClr>
              <a:buSzPts val="2000"/>
              <a:buNone/>
            </a:pPr>
            <a:r>
              <a:rPr lang="en-US" sz="2000">
                <a:solidFill>
                  <a:srgbClr val="000000"/>
                </a:solidFill>
              </a:rPr>
              <a:t>Bekijk onze verzameling case studies op onze </a:t>
            </a:r>
            <a:r>
              <a:rPr lang="en-US" sz="2000" u="sng">
                <a:solidFill>
                  <a:schemeClr val="accent3"/>
                </a:solidFill>
                <a:hlinkClick r:id="rId4">
                  <a:extLst>
                    <a:ext uri="{A12FA001-AC4F-418D-AE19-62706E023703}">
                      <ahyp:hlinkClr xmlns:ahyp="http://schemas.microsoft.com/office/drawing/2018/hyperlinkcolor" val="tx"/>
                    </a:ext>
                  </a:extLst>
                </a:hlinkClick>
              </a:rPr>
              <a:t>Cook it Forward Project website </a:t>
            </a:r>
            <a:r>
              <a:rPr lang="en-US" sz="2000">
                <a:solidFill>
                  <a:srgbClr val="000000"/>
                </a:solidFill>
              </a:rPr>
              <a:t>voor het volledige verhaal...</a:t>
            </a:r>
            <a:endParaRPr sz="2000">
              <a:highlight>
                <a:srgbClr val="FFFF00"/>
              </a:highlight>
            </a:endParaRPr>
          </a:p>
        </p:txBody>
      </p:sp>
      <p:pic>
        <p:nvPicPr>
          <p:cNvPr id="604" name="Google Shape;604;p21"/>
          <p:cNvPicPr preferRelativeResize="0"/>
          <p:nvPr/>
        </p:nvPicPr>
        <p:blipFill>
          <a:blip r:embed="rId5">
            <a:alphaModFix/>
          </a:blip>
          <a:stretch>
            <a:fillRect/>
          </a:stretch>
        </p:blipFill>
        <p:spPr>
          <a:xfrm>
            <a:off x="706450" y="2619375"/>
            <a:ext cx="4478475" cy="2985658"/>
          </a:xfrm>
          <a:prstGeom prst="rect">
            <a:avLst/>
          </a:prstGeom>
          <a:noFill/>
          <a:ln>
            <a:noFill/>
          </a:ln>
        </p:spPr>
      </p:pic>
      <p:pic>
        <p:nvPicPr>
          <p:cNvPr id="605" name="Google Shape;605;p21"/>
          <p:cNvPicPr preferRelativeResize="0"/>
          <p:nvPr/>
        </p:nvPicPr>
        <p:blipFill>
          <a:blip r:embed="rId6">
            <a:alphaModFix/>
          </a:blip>
          <a:stretch>
            <a:fillRect/>
          </a:stretch>
        </p:blipFill>
        <p:spPr>
          <a:xfrm>
            <a:off x="10501100" y="206200"/>
            <a:ext cx="1154425" cy="11544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22"/>
          <p:cNvSpPr txBox="1">
            <a:spLocks noGrp="1"/>
          </p:cNvSpPr>
          <p:nvPr>
            <p:ph type="body" idx="1"/>
          </p:nvPr>
        </p:nvSpPr>
        <p:spPr>
          <a:xfrm>
            <a:off x="2149154" y="545981"/>
            <a:ext cx="8657391" cy="1232727"/>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20000"/>
              </a:lnSpc>
              <a:spcBef>
                <a:spcPts val="0"/>
              </a:spcBef>
              <a:spcAft>
                <a:spcPts val="0"/>
              </a:spcAft>
              <a:buClr>
                <a:schemeClr val="lt1"/>
              </a:buClr>
              <a:buSzPct val="100000"/>
              <a:buNone/>
            </a:pPr>
            <a:r>
              <a:rPr lang="en-US"/>
              <a:t>De mogelijkheden van ons erfgoed</a:t>
            </a:r>
            <a:endParaRPr/>
          </a:p>
        </p:txBody>
      </p:sp>
      <p:sp>
        <p:nvSpPr>
          <p:cNvPr id="611" name="Google Shape;611;p22"/>
          <p:cNvSpPr txBox="1">
            <a:spLocks noGrp="1"/>
          </p:cNvSpPr>
          <p:nvPr>
            <p:ph type="body" idx="2"/>
          </p:nvPr>
        </p:nvSpPr>
        <p:spPr>
          <a:xfrm>
            <a:off x="704603" y="934085"/>
            <a:ext cx="904551" cy="582221"/>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lt1"/>
              </a:buClr>
              <a:buSzPct val="100000"/>
              <a:buNone/>
            </a:pPr>
            <a:r>
              <a:rPr lang="en-US"/>
              <a:t>03</a:t>
            </a:r>
            <a:endParaRPr/>
          </a:p>
        </p:txBody>
      </p:sp>
      <p:grpSp>
        <p:nvGrpSpPr>
          <p:cNvPr id="612" name="Google Shape;612;p22"/>
          <p:cNvGrpSpPr/>
          <p:nvPr/>
        </p:nvGrpSpPr>
        <p:grpSpPr>
          <a:xfrm>
            <a:off x="4075933" y="2193683"/>
            <a:ext cx="3313907" cy="2484250"/>
            <a:chOff x="2904151" y="2414371"/>
            <a:chExt cx="2770617" cy="2076976"/>
          </a:xfrm>
        </p:grpSpPr>
        <p:sp>
          <p:nvSpPr>
            <p:cNvPr id="613" name="Google Shape;613;p22"/>
            <p:cNvSpPr/>
            <p:nvPr/>
          </p:nvSpPr>
          <p:spPr>
            <a:xfrm rot="-488098">
              <a:off x="3459083" y="2674348"/>
              <a:ext cx="2105182" cy="1153739"/>
            </a:xfrm>
            <a:custGeom>
              <a:avLst/>
              <a:gdLst/>
              <a:ahLst/>
              <a:cxnLst/>
              <a:rect l="l" t="t" r="r" b="b"/>
              <a:pathLst>
                <a:path w="2105182" h="1153739" extrusionOk="0">
                  <a:moveTo>
                    <a:pt x="2105182" y="576870"/>
                  </a:moveTo>
                  <a:cubicBezTo>
                    <a:pt x="2105182" y="895466"/>
                    <a:pt x="1633921" y="1153740"/>
                    <a:pt x="1052591" y="1153740"/>
                  </a:cubicBezTo>
                  <a:cubicBezTo>
                    <a:pt x="471261" y="1153740"/>
                    <a:pt x="0" y="895466"/>
                    <a:pt x="0" y="576870"/>
                  </a:cubicBezTo>
                  <a:cubicBezTo>
                    <a:pt x="0" y="258273"/>
                    <a:pt x="471261" y="0"/>
                    <a:pt x="1052591" y="0"/>
                  </a:cubicBezTo>
                  <a:cubicBezTo>
                    <a:pt x="1633921" y="0"/>
                    <a:pt x="2105182" y="258273"/>
                    <a:pt x="2105182" y="576870"/>
                  </a:cubicBezTo>
                  <a:close/>
                </a:path>
              </a:pathLst>
            </a:cu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nvGrpSpPr>
            <p:cNvPr id="614" name="Google Shape;614;p22"/>
            <p:cNvGrpSpPr/>
            <p:nvPr/>
          </p:nvGrpSpPr>
          <p:grpSpPr>
            <a:xfrm>
              <a:off x="2904151" y="2414371"/>
              <a:ext cx="2770617" cy="2076976"/>
              <a:chOff x="2904151" y="2414371"/>
              <a:chExt cx="2770617" cy="2076976"/>
            </a:xfrm>
          </p:grpSpPr>
          <p:sp>
            <p:nvSpPr>
              <p:cNvPr id="615" name="Google Shape;615;p22"/>
              <p:cNvSpPr/>
              <p:nvPr/>
            </p:nvSpPr>
            <p:spPr>
              <a:xfrm>
                <a:off x="3462521" y="2636954"/>
                <a:ext cx="2071388" cy="789674"/>
              </a:xfrm>
              <a:custGeom>
                <a:avLst/>
                <a:gdLst/>
                <a:ahLst/>
                <a:cxnLst/>
                <a:rect l="l" t="t" r="r" b="b"/>
                <a:pathLst>
                  <a:path w="2071388" h="789674" extrusionOk="0">
                    <a:moveTo>
                      <a:pt x="12762" y="789675"/>
                    </a:moveTo>
                    <a:cubicBezTo>
                      <a:pt x="-56715" y="483141"/>
                      <a:pt x="160283" y="233726"/>
                      <a:pt x="595231" y="94739"/>
                    </a:cubicBezTo>
                    <a:cubicBezTo>
                      <a:pt x="867430" y="8110"/>
                      <a:pt x="1201493" y="-21401"/>
                      <a:pt x="1489872" y="15726"/>
                    </a:cubicBezTo>
                    <a:cubicBezTo>
                      <a:pt x="1802996" y="56660"/>
                      <a:pt x="2005718" y="165185"/>
                      <a:pt x="2071389" y="322259"/>
                    </a:cubicBezTo>
                    <a:lnTo>
                      <a:pt x="2033319" y="338443"/>
                    </a:lnTo>
                    <a:cubicBezTo>
                      <a:pt x="1974310" y="196599"/>
                      <a:pt x="1778251" y="93787"/>
                      <a:pt x="1484161" y="55708"/>
                    </a:cubicBezTo>
                    <a:cubicBezTo>
                      <a:pt x="1201493" y="19534"/>
                      <a:pt x="874093" y="48093"/>
                      <a:pt x="607604" y="133770"/>
                    </a:cubicBezTo>
                    <a:cubicBezTo>
                      <a:pt x="412496" y="195648"/>
                      <a:pt x="-38632" y="382233"/>
                      <a:pt x="52736" y="784915"/>
                    </a:cubicBezTo>
                    <a:lnTo>
                      <a:pt x="12762" y="789675"/>
                    </a:lnTo>
                    <a:close/>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16" name="Google Shape;616;p22"/>
              <p:cNvSpPr/>
              <p:nvPr/>
            </p:nvSpPr>
            <p:spPr>
              <a:xfrm>
                <a:off x="3494319" y="2967780"/>
                <a:ext cx="2083683" cy="1236930"/>
              </a:xfrm>
              <a:custGeom>
                <a:avLst/>
                <a:gdLst/>
                <a:ahLst/>
                <a:cxnLst/>
                <a:rect l="l" t="t" r="r" b="b"/>
                <a:pathLst>
                  <a:path w="2083683" h="1236930" extrusionOk="0">
                    <a:moveTo>
                      <a:pt x="1903" y="460752"/>
                    </a:moveTo>
                    <a:cubicBezTo>
                      <a:pt x="398781" y="1211853"/>
                      <a:pt x="2252783" y="852010"/>
                      <a:pt x="2033881" y="30463"/>
                    </a:cubicBezTo>
                    <a:lnTo>
                      <a:pt x="2021508" y="0"/>
                    </a:lnTo>
                    <a:cubicBezTo>
                      <a:pt x="2111924" y="205625"/>
                      <a:pt x="2084323" y="391258"/>
                      <a:pt x="2058626" y="519774"/>
                    </a:cubicBezTo>
                    <a:cubicBezTo>
                      <a:pt x="1934899" y="1355600"/>
                      <a:pt x="607214" y="1393679"/>
                      <a:pt x="226515" y="977669"/>
                    </a:cubicBezTo>
                    <a:cubicBezTo>
                      <a:pt x="194156" y="941495"/>
                      <a:pt x="152279" y="888185"/>
                      <a:pt x="114210" y="818691"/>
                    </a:cubicBezTo>
                    <a:cubicBezTo>
                      <a:pt x="81850" y="758717"/>
                      <a:pt x="63767" y="710167"/>
                      <a:pt x="53298" y="679704"/>
                    </a:cubicBezTo>
                    <a:cubicBezTo>
                      <a:pt x="33311" y="623538"/>
                      <a:pt x="11421" y="545477"/>
                      <a:pt x="0" y="447424"/>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17" name="Google Shape;617;p22"/>
              <p:cNvSpPr/>
              <p:nvPr/>
            </p:nvSpPr>
            <p:spPr>
              <a:xfrm>
                <a:off x="3473300" y="2959213"/>
                <a:ext cx="2123585" cy="1265554"/>
              </a:xfrm>
              <a:custGeom>
                <a:avLst/>
                <a:gdLst/>
                <a:ahLst/>
                <a:cxnLst/>
                <a:rect l="l" t="t" r="r" b="b"/>
                <a:pathLst>
                  <a:path w="2123585" h="1265554" extrusionOk="0">
                    <a:moveTo>
                      <a:pt x="932791" y="1263260"/>
                    </a:moveTo>
                    <a:cubicBezTo>
                      <a:pt x="642509" y="1248028"/>
                      <a:pt x="374116" y="1154735"/>
                      <a:pt x="231354" y="999565"/>
                    </a:cubicBezTo>
                    <a:cubicBezTo>
                      <a:pt x="186622" y="950063"/>
                      <a:pt x="148553" y="894848"/>
                      <a:pt x="116193" y="836778"/>
                    </a:cubicBezTo>
                    <a:cubicBezTo>
                      <a:pt x="81930" y="773949"/>
                      <a:pt x="63847" y="722542"/>
                      <a:pt x="54330" y="694935"/>
                    </a:cubicBezTo>
                    <a:cubicBezTo>
                      <a:pt x="27681" y="618778"/>
                      <a:pt x="9598" y="539765"/>
                      <a:pt x="80" y="458848"/>
                    </a:cubicBezTo>
                    <a:cubicBezTo>
                      <a:pt x="-872" y="447424"/>
                      <a:pt x="6742" y="437905"/>
                      <a:pt x="18163" y="436001"/>
                    </a:cubicBezTo>
                    <a:cubicBezTo>
                      <a:pt x="29584" y="435049"/>
                      <a:pt x="39102" y="442664"/>
                      <a:pt x="41005" y="454088"/>
                    </a:cubicBezTo>
                    <a:cubicBezTo>
                      <a:pt x="41005" y="456944"/>
                      <a:pt x="41957" y="459800"/>
                      <a:pt x="41957" y="462656"/>
                    </a:cubicBezTo>
                    <a:cubicBezTo>
                      <a:pt x="148553" y="661617"/>
                      <a:pt x="374116" y="795844"/>
                      <a:pt x="676772" y="842490"/>
                    </a:cubicBezTo>
                    <a:cubicBezTo>
                      <a:pt x="951826" y="884377"/>
                      <a:pt x="1271613" y="848202"/>
                      <a:pt x="1533343" y="746342"/>
                    </a:cubicBezTo>
                    <a:cubicBezTo>
                      <a:pt x="1922607" y="594027"/>
                      <a:pt x="2110101" y="332236"/>
                      <a:pt x="2033961" y="45694"/>
                    </a:cubicBezTo>
                    <a:lnTo>
                      <a:pt x="2021589" y="16184"/>
                    </a:lnTo>
                    <a:lnTo>
                      <a:pt x="2059658" y="0"/>
                    </a:lnTo>
                    <a:cubicBezTo>
                      <a:pt x="2064417" y="10472"/>
                      <a:pt x="2068224" y="20943"/>
                      <a:pt x="2072983" y="31415"/>
                    </a:cubicBezTo>
                    <a:lnTo>
                      <a:pt x="2072983" y="32367"/>
                    </a:lnTo>
                    <a:cubicBezTo>
                      <a:pt x="2145316" y="219904"/>
                      <a:pt x="2127232" y="389354"/>
                      <a:pt x="2097728" y="532149"/>
                    </a:cubicBezTo>
                    <a:cubicBezTo>
                      <a:pt x="2051093" y="851058"/>
                      <a:pt x="1823625" y="1089050"/>
                      <a:pt x="1459106" y="1201382"/>
                    </a:cubicBezTo>
                    <a:cubicBezTo>
                      <a:pt x="1291599" y="1252788"/>
                      <a:pt x="1107912" y="1272779"/>
                      <a:pt x="932791" y="1263260"/>
                    </a:cubicBezTo>
                    <a:moveTo>
                      <a:pt x="60040" y="565468"/>
                    </a:moveTo>
                    <a:cubicBezTo>
                      <a:pt x="68606" y="605451"/>
                      <a:pt x="80027" y="643529"/>
                      <a:pt x="93351" y="681608"/>
                    </a:cubicBezTo>
                    <a:cubicBezTo>
                      <a:pt x="102869" y="708263"/>
                      <a:pt x="120000" y="757765"/>
                      <a:pt x="152359" y="816787"/>
                    </a:cubicBezTo>
                    <a:cubicBezTo>
                      <a:pt x="182815" y="872001"/>
                      <a:pt x="219934" y="924359"/>
                      <a:pt x="261810" y="971958"/>
                    </a:cubicBezTo>
                    <a:cubicBezTo>
                      <a:pt x="480712" y="1209949"/>
                      <a:pt x="1012738" y="1295626"/>
                      <a:pt x="1447686" y="1161399"/>
                    </a:cubicBezTo>
                    <a:cubicBezTo>
                      <a:pt x="1796976" y="1053827"/>
                      <a:pt x="2013023" y="828211"/>
                      <a:pt x="2058706" y="524534"/>
                    </a:cubicBezTo>
                    <a:cubicBezTo>
                      <a:pt x="2073935" y="447424"/>
                      <a:pt x="2087259" y="361747"/>
                      <a:pt x="2082500" y="269407"/>
                    </a:cubicBezTo>
                    <a:cubicBezTo>
                      <a:pt x="2037768" y="480743"/>
                      <a:pt x="1852177" y="664473"/>
                      <a:pt x="1548571" y="783469"/>
                    </a:cubicBezTo>
                    <a:cubicBezTo>
                      <a:pt x="1281130" y="888185"/>
                      <a:pt x="952778" y="925311"/>
                      <a:pt x="671061" y="882473"/>
                    </a:cubicBezTo>
                    <a:cubicBezTo>
                      <a:pt x="398862" y="840587"/>
                      <a:pt x="185671" y="729206"/>
                      <a:pt x="60040" y="565468"/>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18" name="Google Shape;618;p22"/>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path>
                </a:pathLst>
              </a:custGeom>
              <a:solidFill>
                <a:srgbClr val="C0C2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19" name="Google Shape;619;p22"/>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close/>
                  </a:path>
                </a:pathLst>
              </a:custGeom>
              <a:noFill/>
              <a:ln w="32800" cap="rnd" cmpd="sng">
                <a:solidFill>
                  <a:srgbClr val="C0C2C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20" name="Google Shape;620;p22"/>
              <p:cNvSpPr/>
              <p:nvPr/>
            </p:nvSpPr>
            <p:spPr>
              <a:xfrm>
                <a:off x="3023204" y="3810271"/>
                <a:ext cx="852764" cy="681076"/>
              </a:xfrm>
              <a:custGeom>
                <a:avLst/>
                <a:gdLst/>
                <a:ahLst/>
                <a:cxnLst/>
                <a:rect l="l" t="t" r="r" b="b"/>
                <a:pathLst>
                  <a:path w="852764" h="681076" extrusionOk="0">
                    <a:moveTo>
                      <a:pt x="0" y="679704"/>
                    </a:moveTo>
                    <a:cubicBezTo>
                      <a:pt x="27601" y="682560"/>
                      <a:pt x="69477" y="682560"/>
                      <a:pt x="113258" y="663521"/>
                    </a:cubicBezTo>
                    <a:cubicBezTo>
                      <a:pt x="188446" y="630202"/>
                      <a:pt x="216998" y="561660"/>
                      <a:pt x="261730" y="491215"/>
                    </a:cubicBezTo>
                    <a:cubicBezTo>
                      <a:pt x="277910" y="465512"/>
                      <a:pt x="356905" y="356036"/>
                      <a:pt x="472066" y="264647"/>
                    </a:cubicBezTo>
                    <a:cubicBezTo>
                      <a:pt x="509184" y="235136"/>
                      <a:pt x="560578" y="204673"/>
                      <a:pt x="662415" y="142795"/>
                    </a:cubicBezTo>
                    <a:cubicBezTo>
                      <a:pt x="738555" y="97101"/>
                      <a:pt x="803273" y="60926"/>
                      <a:pt x="848005" y="36175"/>
                    </a:cubicBezTo>
                    <a:cubicBezTo>
                      <a:pt x="849909" y="23799"/>
                      <a:pt x="851813" y="12376"/>
                      <a:pt x="852764" y="0"/>
                    </a:cubicBezTo>
                    <a:cubicBezTo>
                      <a:pt x="837536" y="4760"/>
                      <a:pt x="821357" y="11424"/>
                      <a:pt x="804225" y="19039"/>
                    </a:cubicBezTo>
                    <a:cubicBezTo>
                      <a:pt x="776624" y="31415"/>
                      <a:pt x="751879" y="44743"/>
                      <a:pt x="730941" y="57118"/>
                    </a:cubicBezTo>
                    <a:cubicBezTo>
                      <a:pt x="707147" y="72350"/>
                      <a:pt x="671932" y="94245"/>
                      <a:pt x="628152" y="121852"/>
                    </a:cubicBezTo>
                    <a:cubicBezTo>
                      <a:pt x="556771" y="165642"/>
                      <a:pt x="540592" y="175162"/>
                      <a:pt x="515846" y="190393"/>
                    </a:cubicBezTo>
                    <a:cubicBezTo>
                      <a:pt x="490149" y="206577"/>
                      <a:pt x="413058" y="256079"/>
                      <a:pt x="339773" y="328428"/>
                    </a:cubicBezTo>
                    <a:cubicBezTo>
                      <a:pt x="241743" y="425529"/>
                      <a:pt x="182735" y="522630"/>
                      <a:pt x="182735" y="522630"/>
                    </a:cubicBezTo>
                    <a:cubicBezTo>
                      <a:pt x="163700" y="555949"/>
                      <a:pt x="139906" y="604499"/>
                      <a:pt x="85657" y="641626"/>
                    </a:cubicBezTo>
                    <a:cubicBezTo>
                      <a:pt x="53298" y="664473"/>
                      <a:pt x="21890" y="674944"/>
                      <a:pt x="0" y="679704"/>
                    </a:cubicBezTo>
                  </a:path>
                </a:pathLst>
              </a:custGeom>
              <a:solidFill>
                <a:srgbClr val="A8AA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21" name="Google Shape;621;p22"/>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22" name="Google Shape;622;p22"/>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23" name="Google Shape;623;p22"/>
              <p:cNvSpPr/>
              <p:nvPr/>
            </p:nvSpPr>
            <p:spPr>
              <a:xfrm>
                <a:off x="4988432" y="3538643"/>
                <a:ext cx="103100" cy="100649"/>
              </a:xfrm>
              <a:custGeom>
                <a:avLst/>
                <a:gdLst/>
                <a:ahLst/>
                <a:cxnLst/>
                <a:rect l="l" t="t" r="r" b="b"/>
                <a:pathLst>
                  <a:path w="103100" h="100649" extrusionOk="0">
                    <a:moveTo>
                      <a:pt x="17259" y="91706"/>
                    </a:moveTo>
                    <a:cubicBezTo>
                      <a:pt x="8693" y="85042"/>
                      <a:pt x="1079" y="79331"/>
                      <a:pt x="127" y="69811"/>
                    </a:cubicBezTo>
                    <a:cubicBezTo>
                      <a:pt x="-1776" y="53627"/>
                      <a:pt x="18210" y="35540"/>
                      <a:pt x="24872" y="29828"/>
                    </a:cubicBezTo>
                    <a:cubicBezTo>
                      <a:pt x="39149" y="16501"/>
                      <a:pt x="41052" y="23165"/>
                      <a:pt x="82929" y="5077"/>
                    </a:cubicBezTo>
                    <a:cubicBezTo>
                      <a:pt x="92446" y="1269"/>
                      <a:pt x="99109" y="-2539"/>
                      <a:pt x="101964" y="2221"/>
                    </a:cubicBezTo>
                    <a:cubicBezTo>
                      <a:pt x="105771" y="8885"/>
                      <a:pt x="99109" y="26020"/>
                      <a:pt x="95302" y="36492"/>
                    </a:cubicBezTo>
                    <a:cubicBezTo>
                      <a:pt x="85784" y="60291"/>
                      <a:pt x="74363" y="74571"/>
                      <a:pt x="71508" y="77427"/>
                    </a:cubicBezTo>
                    <a:cubicBezTo>
                      <a:pt x="61039" y="89802"/>
                      <a:pt x="53425" y="99322"/>
                      <a:pt x="41052" y="100274"/>
                    </a:cubicBezTo>
                    <a:cubicBezTo>
                      <a:pt x="30583" y="102178"/>
                      <a:pt x="23921" y="96466"/>
                      <a:pt x="17259" y="917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24" name="Google Shape;624;p22"/>
              <p:cNvSpPr/>
              <p:nvPr/>
            </p:nvSpPr>
            <p:spPr>
              <a:xfrm>
                <a:off x="4790933" y="3072700"/>
                <a:ext cx="75370" cy="118214"/>
              </a:xfrm>
              <a:custGeom>
                <a:avLst/>
                <a:gdLst/>
                <a:ahLst/>
                <a:cxnLst/>
                <a:rect l="l" t="t" r="r" b="b"/>
                <a:pathLst>
                  <a:path w="75370" h="118214" extrusionOk="0">
                    <a:moveTo>
                      <a:pt x="28216" y="116888"/>
                    </a:moveTo>
                    <a:cubicBezTo>
                      <a:pt x="17747" y="114984"/>
                      <a:pt x="8229" y="113080"/>
                      <a:pt x="3470" y="105465"/>
                    </a:cubicBezTo>
                    <a:cubicBezTo>
                      <a:pt x="-5095" y="91185"/>
                      <a:pt x="4422" y="66434"/>
                      <a:pt x="8229" y="58818"/>
                    </a:cubicBezTo>
                    <a:cubicBezTo>
                      <a:pt x="15843" y="40731"/>
                      <a:pt x="19650" y="45491"/>
                      <a:pt x="50106" y="11220"/>
                    </a:cubicBezTo>
                    <a:cubicBezTo>
                      <a:pt x="56768" y="3604"/>
                      <a:pt x="61527" y="-2108"/>
                      <a:pt x="66286" y="748"/>
                    </a:cubicBezTo>
                    <a:cubicBezTo>
                      <a:pt x="72948" y="4556"/>
                      <a:pt x="73900" y="23596"/>
                      <a:pt x="74851" y="35019"/>
                    </a:cubicBezTo>
                    <a:cubicBezTo>
                      <a:pt x="76755" y="60722"/>
                      <a:pt x="72948" y="77858"/>
                      <a:pt x="71044" y="82617"/>
                    </a:cubicBezTo>
                    <a:cubicBezTo>
                      <a:pt x="67238" y="97849"/>
                      <a:pt x="63431" y="110224"/>
                      <a:pt x="52961" y="115936"/>
                    </a:cubicBezTo>
                    <a:cubicBezTo>
                      <a:pt x="44396" y="119744"/>
                      <a:pt x="35830" y="117840"/>
                      <a:pt x="28216" y="11688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25" name="Google Shape;625;p22"/>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26" name="Google Shape;626;p22"/>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27" name="Google Shape;627;p22"/>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28" name="Google Shape;628;p22"/>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29" name="Google Shape;629;p22"/>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30" name="Google Shape;630;p22"/>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31" name="Google Shape;631;p22"/>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32" name="Google Shape;632;p22"/>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33" name="Google Shape;633;p22"/>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34" name="Google Shape;634;p22"/>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35" name="Google Shape;635;p22"/>
              <p:cNvSpPr/>
              <p:nvPr/>
            </p:nvSpPr>
            <p:spPr>
              <a:xfrm>
                <a:off x="4909280" y="2781253"/>
                <a:ext cx="227026" cy="196894"/>
              </a:xfrm>
              <a:custGeom>
                <a:avLst/>
                <a:gdLst/>
                <a:ahLst/>
                <a:cxnLst/>
                <a:rect l="l" t="t" r="r" b="b"/>
                <a:pathLst>
                  <a:path w="227026" h="196894" extrusionOk="0">
                    <a:moveTo>
                      <a:pt x="50728" y="98947"/>
                    </a:moveTo>
                    <a:cubicBezTo>
                      <a:pt x="51679" y="97995"/>
                      <a:pt x="53583" y="97043"/>
                      <a:pt x="54535" y="96091"/>
                    </a:cubicBezTo>
                    <a:cubicBezTo>
                      <a:pt x="56438" y="94187"/>
                      <a:pt x="59293" y="89427"/>
                      <a:pt x="58342" y="85619"/>
                    </a:cubicBezTo>
                    <a:cubicBezTo>
                      <a:pt x="56438" y="79907"/>
                      <a:pt x="43114" y="82763"/>
                      <a:pt x="43114" y="76099"/>
                    </a:cubicBezTo>
                    <a:cubicBezTo>
                      <a:pt x="45017" y="26597"/>
                      <a:pt x="101170" y="66580"/>
                      <a:pt x="92604" y="96091"/>
                    </a:cubicBezTo>
                    <a:cubicBezTo>
                      <a:pt x="83087" y="127506"/>
                      <a:pt x="39307" y="167488"/>
                      <a:pt x="41210" y="169392"/>
                    </a:cubicBezTo>
                    <a:cubicBezTo>
                      <a:pt x="45017" y="177008"/>
                      <a:pt x="75473" y="201759"/>
                      <a:pt x="85942" y="196047"/>
                    </a:cubicBezTo>
                    <a:cubicBezTo>
                      <a:pt x="89749" y="194143"/>
                      <a:pt x="98315" y="177960"/>
                      <a:pt x="104977" y="161776"/>
                    </a:cubicBezTo>
                    <a:cubicBezTo>
                      <a:pt x="132578" y="89427"/>
                      <a:pt x="171599" y="110370"/>
                      <a:pt x="178262" y="135121"/>
                    </a:cubicBezTo>
                    <a:cubicBezTo>
                      <a:pt x="180165" y="143689"/>
                      <a:pt x="159227" y="136073"/>
                      <a:pt x="153516" y="141785"/>
                    </a:cubicBezTo>
                    <a:cubicBezTo>
                      <a:pt x="150661" y="143689"/>
                      <a:pt x="163034" y="160824"/>
                      <a:pt x="161130" y="161776"/>
                    </a:cubicBezTo>
                    <a:cubicBezTo>
                      <a:pt x="240125" y="186528"/>
                      <a:pt x="244884" y="109418"/>
                      <a:pt x="192538" y="57060"/>
                    </a:cubicBezTo>
                    <a:cubicBezTo>
                      <a:pt x="48824" y="-88591"/>
                      <a:pt x="-72048" y="89427"/>
                      <a:pt x="50728"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36" name="Google Shape;636;p22"/>
              <p:cNvSpPr/>
              <p:nvPr/>
            </p:nvSpPr>
            <p:spPr>
              <a:xfrm>
                <a:off x="4908745" y="2782205"/>
                <a:ext cx="226608" cy="196894"/>
              </a:xfrm>
              <a:custGeom>
                <a:avLst/>
                <a:gdLst/>
                <a:ahLst/>
                <a:cxnLst/>
                <a:rect l="l" t="t" r="r" b="b"/>
                <a:pathLst>
                  <a:path w="226608" h="196894" extrusionOk="0">
                    <a:moveTo>
                      <a:pt x="50310" y="98947"/>
                    </a:moveTo>
                    <a:cubicBezTo>
                      <a:pt x="51262" y="97995"/>
                      <a:pt x="54117" y="97043"/>
                      <a:pt x="56021" y="94187"/>
                    </a:cubicBezTo>
                    <a:cubicBezTo>
                      <a:pt x="56021" y="93235"/>
                      <a:pt x="59828" y="89427"/>
                      <a:pt x="57924" y="85619"/>
                    </a:cubicBezTo>
                    <a:cubicBezTo>
                      <a:pt x="56021" y="79907"/>
                      <a:pt x="42696" y="82763"/>
                      <a:pt x="42696" y="76099"/>
                    </a:cubicBezTo>
                    <a:cubicBezTo>
                      <a:pt x="44600" y="26597"/>
                      <a:pt x="100753" y="66580"/>
                      <a:pt x="92187" y="96091"/>
                    </a:cubicBezTo>
                    <a:cubicBezTo>
                      <a:pt x="82670" y="127506"/>
                      <a:pt x="38889" y="167488"/>
                      <a:pt x="40793" y="169392"/>
                    </a:cubicBezTo>
                    <a:cubicBezTo>
                      <a:pt x="44600" y="177008"/>
                      <a:pt x="75056" y="201759"/>
                      <a:pt x="85525" y="196047"/>
                    </a:cubicBezTo>
                    <a:cubicBezTo>
                      <a:pt x="89332" y="194143"/>
                      <a:pt x="97898" y="177960"/>
                      <a:pt x="104560" y="161776"/>
                    </a:cubicBezTo>
                    <a:cubicBezTo>
                      <a:pt x="132160" y="89427"/>
                      <a:pt x="171182" y="110370"/>
                      <a:pt x="177844" y="135121"/>
                    </a:cubicBezTo>
                    <a:cubicBezTo>
                      <a:pt x="179748" y="143689"/>
                      <a:pt x="158809" y="136073"/>
                      <a:pt x="153099" y="141785"/>
                    </a:cubicBezTo>
                    <a:cubicBezTo>
                      <a:pt x="150244" y="143689"/>
                      <a:pt x="162616" y="160824"/>
                      <a:pt x="160713" y="161776"/>
                    </a:cubicBezTo>
                    <a:cubicBezTo>
                      <a:pt x="239708" y="186527"/>
                      <a:pt x="244466" y="109418"/>
                      <a:pt x="192120" y="57060"/>
                    </a:cubicBezTo>
                    <a:cubicBezTo>
                      <a:pt x="48407" y="-88591"/>
                      <a:pt x="-71513" y="89427"/>
                      <a:pt x="50310"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37" name="Google Shape;637;p22"/>
              <p:cNvSpPr/>
              <p:nvPr/>
            </p:nvSpPr>
            <p:spPr>
              <a:xfrm>
                <a:off x="3710424" y="3425456"/>
                <a:ext cx="139417" cy="80835"/>
              </a:xfrm>
              <a:custGeom>
                <a:avLst/>
                <a:gdLst/>
                <a:ahLst/>
                <a:cxnLst/>
                <a:rect l="l" t="t" r="r" b="b"/>
                <a:pathLst>
                  <a:path w="139417" h="80835" extrusionOk="0">
                    <a:moveTo>
                      <a:pt x="8507" y="65906"/>
                    </a:moveTo>
                    <a:cubicBezTo>
                      <a:pt x="-11480" y="52578"/>
                      <a:pt x="6603" y="28779"/>
                      <a:pt x="33252" y="15452"/>
                    </a:cubicBezTo>
                    <a:cubicBezTo>
                      <a:pt x="37059" y="13548"/>
                      <a:pt x="76081" y="-6443"/>
                      <a:pt x="107488" y="2124"/>
                    </a:cubicBezTo>
                    <a:cubicBezTo>
                      <a:pt x="127475" y="6884"/>
                      <a:pt x="133185" y="19259"/>
                      <a:pt x="136041" y="26875"/>
                    </a:cubicBezTo>
                    <a:cubicBezTo>
                      <a:pt x="144606" y="44963"/>
                      <a:pt x="137944" y="72570"/>
                      <a:pt x="103681" y="79234"/>
                    </a:cubicBezTo>
                    <a:cubicBezTo>
                      <a:pt x="83695" y="83041"/>
                      <a:pt x="58949" y="79234"/>
                      <a:pt x="43721" y="76377"/>
                    </a:cubicBezTo>
                    <a:cubicBezTo>
                      <a:pt x="27542" y="72570"/>
                      <a:pt x="16121" y="70666"/>
                      <a:pt x="8507" y="659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38" name="Google Shape;638;p22"/>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39" name="Google Shape;639;p22"/>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40" name="Google Shape;640;p22"/>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41" name="Google Shape;641;p22"/>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42" name="Google Shape;642;p22"/>
              <p:cNvSpPr/>
              <p:nvPr/>
            </p:nvSpPr>
            <p:spPr>
              <a:xfrm>
                <a:off x="5342609" y="2536540"/>
                <a:ext cx="46635" cy="43790"/>
              </a:xfrm>
              <a:custGeom>
                <a:avLst/>
                <a:gdLst/>
                <a:ahLst/>
                <a:cxnLst/>
                <a:rect l="l" t="t" r="r" b="b"/>
                <a:pathLst>
                  <a:path w="46635" h="43790" extrusionOk="0">
                    <a:moveTo>
                      <a:pt x="46635" y="0"/>
                    </a:moveTo>
                    <a:cubicBezTo>
                      <a:pt x="44732" y="15232"/>
                      <a:pt x="10469" y="39983"/>
                      <a:pt x="0" y="43791"/>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43" name="Google Shape;643;p22"/>
              <p:cNvSpPr/>
              <p:nvPr/>
            </p:nvSpPr>
            <p:spPr>
              <a:xfrm>
                <a:off x="5360692" y="2467046"/>
                <a:ext cx="314076" cy="126611"/>
              </a:xfrm>
              <a:custGeom>
                <a:avLst/>
                <a:gdLst/>
                <a:ahLst/>
                <a:cxnLst/>
                <a:rect l="l" t="t" r="r" b="b"/>
                <a:pathLst>
                  <a:path w="314076" h="126611" extrusionOk="0">
                    <a:moveTo>
                      <a:pt x="314076" y="66638"/>
                    </a:moveTo>
                    <a:cubicBezTo>
                      <a:pt x="261730" y="44742"/>
                      <a:pt x="208433" y="22847"/>
                      <a:pt x="156087" y="0"/>
                    </a:cubicBezTo>
                    <a:cubicBezTo>
                      <a:pt x="103741" y="14279"/>
                      <a:pt x="51395" y="28559"/>
                      <a:pt x="0" y="42838"/>
                    </a:cubicBezTo>
                    <a:cubicBezTo>
                      <a:pt x="52346" y="70446"/>
                      <a:pt x="104692" y="99005"/>
                      <a:pt x="156087" y="126612"/>
                    </a:cubicBezTo>
                    <a:lnTo>
                      <a:pt x="314076" y="6663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44" name="Google Shape;644;p22"/>
              <p:cNvSpPr/>
              <p:nvPr/>
            </p:nvSpPr>
            <p:spPr>
              <a:xfrm>
                <a:off x="5407328" y="2552723"/>
                <a:ext cx="208431" cy="93569"/>
              </a:xfrm>
              <a:custGeom>
                <a:avLst/>
                <a:gdLst/>
                <a:ahLst/>
                <a:cxnLst/>
                <a:rect l="l" t="t" r="r" b="b"/>
                <a:pathLst>
                  <a:path w="208431" h="93569" extrusionOk="0">
                    <a:moveTo>
                      <a:pt x="208432" y="15232"/>
                    </a:moveTo>
                    <a:cubicBezTo>
                      <a:pt x="175121" y="28559"/>
                      <a:pt x="142762" y="41887"/>
                      <a:pt x="109451" y="55214"/>
                    </a:cubicBezTo>
                    <a:cubicBezTo>
                      <a:pt x="75188" y="37127"/>
                      <a:pt x="39973" y="18087"/>
                      <a:pt x="5710" y="0"/>
                    </a:cubicBezTo>
                    <a:cubicBezTo>
                      <a:pt x="3807" y="17135"/>
                      <a:pt x="1904" y="35223"/>
                      <a:pt x="0" y="52358"/>
                    </a:cubicBezTo>
                    <a:cubicBezTo>
                      <a:pt x="12373" y="61878"/>
                      <a:pt x="48539" y="89485"/>
                      <a:pt x="103740" y="93293"/>
                    </a:cubicBezTo>
                    <a:cubicBezTo>
                      <a:pt x="154183" y="96149"/>
                      <a:pt x="192253" y="76157"/>
                      <a:pt x="205577" y="68542"/>
                    </a:cubicBezTo>
                    <a:cubicBezTo>
                      <a:pt x="206529" y="49502"/>
                      <a:pt x="207480" y="32367"/>
                      <a:pt x="208432" y="152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45" name="Google Shape;645;p22"/>
              <p:cNvSpPr/>
              <p:nvPr/>
            </p:nvSpPr>
            <p:spPr>
              <a:xfrm rot="-53866">
                <a:off x="5220894" y="2577514"/>
                <a:ext cx="116115" cy="13327"/>
              </a:xfrm>
              <a:custGeom>
                <a:avLst/>
                <a:gdLst/>
                <a:ahLst/>
                <a:cxnLst/>
                <a:rect l="l" t="t" r="r" b="b"/>
                <a:pathLst>
                  <a:path w="116115" h="13327" extrusionOk="0">
                    <a:moveTo>
                      <a:pt x="0" y="0"/>
                    </a:moveTo>
                    <a:lnTo>
                      <a:pt x="116116" y="0"/>
                    </a:lnTo>
                    <a:lnTo>
                      <a:pt x="116116"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46" name="Google Shape;646;p22"/>
              <p:cNvSpPr/>
              <p:nvPr/>
            </p:nvSpPr>
            <p:spPr>
              <a:xfrm rot="-5349145">
                <a:off x="5270977" y="2522464"/>
                <a:ext cx="13324" cy="118044"/>
              </a:xfrm>
              <a:custGeom>
                <a:avLst/>
                <a:gdLst/>
                <a:ahLst/>
                <a:cxnLst/>
                <a:rect l="l" t="t" r="r" b="b"/>
                <a:pathLst>
                  <a:path w="13324" h="118044" extrusionOk="0">
                    <a:moveTo>
                      <a:pt x="0" y="0"/>
                    </a:moveTo>
                    <a:lnTo>
                      <a:pt x="13325" y="0"/>
                    </a:lnTo>
                    <a:lnTo>
                      <a:pt x="13325" y="118045"/>
                    </a:lnTo>
                    <a:lnTo>
                      <a:pt x="0" y="118045"/>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47" name="Google Shape;647;p22"/>
              <p:cNvSpPr/>
              <p:nvPr/>
            </p:nvSpPr>
            <p:spPr>
              <a:xfrm rot="-5211400">
                <a:off x="5275017" y="2522879"/>
                <a:ext cx="13324" cy="109476"/>
              </a:xfrm>
              <a:custGeom>
                <a:avLst/>
                <a:gdLst/>
                <a:ahLst/>
                <a:cxnLst/>
                <a:rect l="l" t="t" r="r" b="b"/>
                <a:pathLst>
                  <a:path w="13324" h="109476" extrusionOk="0">
                    <a:moveTo>
                      <a:pt x="0" y="0"/>
                    </a:moveTo>
                    <a:lnTo>
                      <a:pt x="13325" y="0"/>
                    </a:lnTo>
                    <a:lnTo>
                      <a:pt x="13325" y="109477"/>
                    </a:lnTo>
                    <a:lnTo>
                      <a:pt x="0" y="10947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48" name="Google Shape;648;p22"/>
              <p:cNvSpPr/>
              <p:nvPr/>
            </p:nvSpPr>
            <p:spPr>
              <a:xfrm rot="-479736">
                <a:off x="5222759" y="2588067"/>
                <a:ext cx="115163" cy="13327"/>
              </a:xfrm>
              <a:custGeom>
                <a:avLst/>
                <a:gdLst/>
                <a:ahLst/>
                <a:cxnLst/>
                <a:rect l="l" t="t" r="r" b="b"/>
                <a:pathLst>
                  <a:path w="115163" h="13327" extrusionOk="0">
                    <a:moveTo>
                      <a:pt x="0" y="0"/>
                    </a:moveTo>
                    <a:lnTo>
                      <a:pt x="115163" y="0"/>
                    </a:lnTo>
                    <a:lnTo>
                      <a:pt x="115163"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49" name="Google Shape;649;p22"/>
              <p:cNvSpPr/>
              <p:nvPr/>
            </p:nvSpPr>
            <p:spPr>
              <a:xfrm>
                <a:off x="5219834" y="2578426"/>
                <a:ext cx="118016" cy="25703"/>
              </a:xfrm>
              <a:custGeom>
                <a:avLst/>
                <a:gdLst/>
                <a:ahLst/>
                <a:cxnLst/>
                <a:rect l="l" t="t" r="r" b="b"/>
                <a:pathLst>
                  <a:path w="118016" h="25703" extrusionOk="0">
                    <a:moveTo>
                      <a:pt x="1904" y="25703"/>
                    </a:moveTo>
                    <a:lnTo>
                      <a:pt x="0" y="11424"/>
                    </a:lnTo>
                    <a:lnTo>
                      <a:pt x="116113" y="0"/>
                    </a:lnTo>
                    <a:lnTo>
                      <a:pt x="118017" y="14279"/>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50" name="Google Shape;650;p22"/>
              <p:cNvSpPr/>
              <p:nvPr/>
            </p:nvSpPr>
            <p:spPr>
              <a:xfrm rot="-185691">
                <a:off x="5241530" y="2581200"/>
                <a:ext cx="94218" cy="13326"/>
              </a:xfrm>
              <a:custGeom>
                <a:avLst/>
                <a:gdLst/>
                <a:ahLst/>
                <a:cxnLst/>
                <a:rect l="l" t="t" r="r" b="b"/>
                <a:pathLst>
                  <a:path w="94218" h="13326" extrusionOk="0">
                    <a:moveTo>
                      <a:pt x="0" y="0"/>
                    </a:moveTo>
                    <a:lnTo>
                      <a:pt x="94219" y="0"/>
                    </a:lnTo>
                    <a:lnTo>
                      <a:pt x="94219"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51" name="Google Shape;651;p22"/>
              <p:cNvSpPr/>
              <p:nvPr/>
            </p:nvSpPr>
            <p:spPr>
              <a:xfrm rot="-768210">
                <a:off x="5225361" y="2594765"/>
                <a:ext cx="112301" cy="13327"/>
              </a:xfrm>
              <a:custGeom>
                <a:avLst/>
                <a:gdLst/>
                <a:ahLst/>
                <a:cxnLst/>
                <a:rect l="l" t="t" r="r" b="b"/>
                <a:pathLst>
                  <a:path w="112301" h="13327" extrusionOk="0">
                    <a:moveTo>
                      <a:pt x="0" y="0"/>
                    </a:moveTo>
                    <a:lnTo>
                      <a:pt x="112302" y="0"/>
                    </a:lnTo>
                    <a:lnTo>
                      <a:pt x="112302"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52" name="Google Shape;652;p22"/>
              <p:cNvSpPr/>
              <p:nvPr/>
            </p:nvSpPr>
            <p:spPr>
              <a:xfrm>
                <a:off x="5233158" y="2582234"/>
                <a:ext cx="104692" cy="29510"/>
              </a:xfrm>
              <a:custGeom>
                <a:avLst/>
                <a:gdLst/>
                <a:ahLst/>
                <a:cxnLst/>
                <a:rect l="l" t="t" r="r" b="b"/>
                <a:pathLst>
                  <a:path w="104692" h="29510" extrusionOk="0">
                    <a:moveTo>
                      <a:pt x="2855" y="29511"/>
                    </a:moveTo>
                    <a:lnTo>
                      <a:pt x="0" y="15231"/>
                    </a:lnTo>
                    <a:lnTo>
                      <a:pt x="102788" y="0"/>
                    </a:lnTo>
                    <a:lnTo>
                      <a:pt x="104692"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53" name="Google Shape;653;p22"/>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54" name="Google Shape;654;p22"/>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55" name="Google Shape;655;p22"/>
              <p:cNvSpPr/>
              <p:nvPr/>
            </p:nvSpPr>
            <p:spPr>
              <a:xfrm>
                <a:off x="4546949" y="3121999"/>
                <a:ext cx="200818" cy="91073"/>
              </a:xfrm>
              <a:custGeom>
                <a:avLst/>
                <a:gdLst/>
                <a:ahLst/>
                <a:cxnLst/>
                <a:rect l="l" t="t" r="r" b="b"/>
                <a:pathLst>
                  <a:path w="200818" h="91073" extrusionOk="0">
                    <a:moveTo>
                      <a:pt x="0" y="12375"/>
                    </a:moveTo>
                    <a:cubicBezTo>
                      <a:pt x="952" y="18087"/>
                      <a:pt x="8566" y="50454"/>
                      <a:pt x="6662" y="42838"/>
                    </a:cubicBezTo>
                    <a:cubicBezTo>
                      <a:pt x="3807" y="30463"/>
                      <a:pt x="6662" y="48550"/>
                      <a:pt x="39022" y="67590"/>
                    </a:cubicBezTo>
                    <a:cubicBezTo>
                      <a:pt x="64719" y="82821"/>
                      <a:pt x="91368" y="87581"/>
                      <a:pt x="94223" y="90437"/>
                    </a:cubicBezTo>
                    <a:cubicBezTo>
                      <a:pt x="105644" y="93293"/>
                      <a:pt x="111354" y="85677"/>
                      <a:pt x="121824" y="84725"/>
                    </a:cubicBezTo>
                    <a:cubicBezTo>
                      <a:pt x="151328" y="81869"/>
                      <a:pt x="180832" y="70445"/>
                      <a:pt x="200818" y="34271"/>
                    </a:cubicBezTo>
                    <a:cubicBezTo>
                      <a:pt x="197012" y="26655"/>
                      <a:pt x="182735" y="17135"/>
                      <a:pt x="173218" y="0"/>
                    </a:cubicBezTo>
                    <a:cubicBezTo>
                      <a:pt x="161797" y="6664"/>
                      <a:pt x="136100" y="3808"/>
                      <a:pt x="94223" y="20943"/>
                    </a:cubicBezTo>
                    <a:cubicBezTo>
                      <a:pt x="75188" y="17135"/>
                      <a:pt x="1904" y="952"/>
                      <a:pt x="0" y="12375"/>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56" name="Google Shape;656;p22"/>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57" name="Google Shape;657;p22"/>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58" name="Google Shape;658;p22"/>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59" name="Google Shape;659;p22"/>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60" name="Google Shape;660;p22"/>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61" name="Google Shape;661;p22"/>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62" name="Google Shape;662;p22"/>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63" name="Google Shape;663;p22"/>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64" name="Google Shape;664;p22"/>
              <p:cNvSpPr/>
              <p:nvPr/>
            </p:nvSpPr>
            <p:spPr>
              <a:xfrm>
                <a:off x="3601866" y="2980156"/>
                <a:ext cx="388416" cy="375398"/>
              </a:xfrm>
              <a:custGeom>
                <a:avLst/>
                <a:gdLst/>
                <a:ahLst/>
                <a:cxnLst/>
                <a:rect l="l" t="t" r="r" b="b"/>
                <a:pathLst>
                  <a:path w="388416" h="375398" extrusionOk="0">
                    <a:moveTo>
                      <a:pt x="376891" y="241799"/>
                    </a:moveTo>
                    <a:cubicBezTo>
                      <a:pt x="355953" y="281782"/>
                      <a:pt x="356905" y="277022"/>
                      <a:pt x="325497" y="310341"/>
                    </a:cubicBezTo>
                    <a:cubicBezTo>
                      <a:pt x="307414" y="330332"/>
                      <a:pt x="244599" y="371267"/>
                      <a:pt x="221757" y="370315"/>
                    </a:cubicBezTo>
                    <a:cubicBezTo>
                      <a:pt x="193204" y="380787"/>
                      <a:pt x="147521" y="373171"/>
                      <a:pt x="128486" y="364603"/>
                    </a:cubicBezTo>
                    <a:cubicBezTo>
                      <a:pt x="99933" y="353180"/>
                      <a:pt x="67574" y="327476"/>
                      <a:pt x="46635" y="301773"/>
                    </a:cubicBezTo>
                    <a:cubicBezTo>
                      <a:pt x="28552" y="280830"/>
                      <a:pt x="24745" y="273214"/>
                      <a:pt x="14276" y="249415"/>
                    </a:cubicBezTo>
                    <a:cubicBezTo>
                      <a:pt x="1904" y="221808"/>
                      <a:pt x="5711" y="202769"/>
                      <a:pt x="0" y="181826"/>
                    </a:cubicBezTo>
                    <a:lnTo>
                      <a:pt x="5711" y="150411"/>
                    </a:lnTo>
                    <a:cubicBezTo>
                      <a:pt x="3807" y="140891"/>
                      <a:pt x="19987" y="108524"/>
                      <a:pt x="27601" y="97101"/>
                    </a:cubicBezTo>
                    <a:cubicBezTo>
                      <a:pt x="43780" y="74253"/>
                      <a:pt x="50442" y="67590"/>
                      <a:pt x="73285" y="40934"/>
                    </a:cubicBezTo>
                    <a:cubicBezTo>
                      <a:pt x="89464" y="25703"/>
                      <a:pt x="131341" y="8568"/>
                      <a:pt x="149424" y="5712"/>
                    </a:cubicBezTo>
                    <a:cubicBezTo>
                      <a:pt x="167507" y="2856"/>
                      <a:pt x="173218" y="3808"/>
                      <a:pt x="192253" y="0"/>
                    </a:cubicBezTo>
                    <a:cubicBezTo>
                      <a:pt x="228419" y="3808"/>
                      <a:pt x="269344" y="-3808"/>
                      <a:pt x="277910" y="28559"/>
                    </a:cubicBezTo>
                    <a:cubicBezTo>
                      <a:pt x="280765" y="39983"/>
                      <a:pt x="269344" y="78061"/>
                      <a:pt x="242695" y="77109"/>
                    </a:cubicBezTo>
                    <a:cubicBezTo>
                      <a:pt x="211288" y="76157"/>
                      <a:pt x="154183" y="49502"/>
                      <a:pt x="109451" y="103764"/>
                    </a:cubicBezTo>
                    <a:cubicBezTo>
                      <a:pt x="87561" y="130419"/>
                      <a:pt x="92319" y="190393"/>
                      <a:pt x="101837" y="213240"/>
                    </a:cubicBezTo>
                    <a:cubicBezTo>
                      <a:pt x="109451" y="232280"/>
                      <a:pt x="116113" y="241799"/>
                      <a:pt x="123727" y="257031"/>
                    </a:cubicBezTo>
                    <a:cubicBezTo>
                      <a:pt x="131341" y="270358"/>
                      <a:pt x="161797" y="280830"/>
                      <a:pt x="173218" y="290350"/>
                    </a:cubicBezTo>
                    <a:cubicBezTo>
                      <a:pt x="182735" y="297965"/>
                      <a:pt x="227467" y="299869"/>
                      <a:pt x="258875" y="287494"/>
                    </a:cubicBezTo>
                    <a:cubicBezTo>
                      <a:pt x="259827" y="291302"/>
                      <a:pt x="287427" y="256079"/>
                      <a:pt x="297896" y="237992"/>
                    </a:cubicBezTo>
                    <a:cubicBezTo>
                      <a:pt x="307414" y="223712"/>
                      <a:pt x="306462" y="205625"/>
                      <a:pt x="309317" y="194201"/>
                    </a:cubicBezTo>
                    <a:cubicBezTo>
                      <a:pt x="333111" y="156122"/>
                      <a:pt x="385457" y="156122"/>
                      <a:pt x="388312" y="189441"/>
                    </a:cubicBezTo>
                    <a:cubicBezTo>
                      <a:pt x="389264" y="206577"/>
                      <a:pt x="383553" y="228472"/>
                      <a:pt x="376891" y="241799"/>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65" name="Google Shape;665;p22"/>
              <p:cNvSpPr/>
              <p:nvPr/>
            </p:nvSpPr>
            <p:spPr>
              <a:xfrm>
                <a:off x="3933795" y="2883055"/>
                <a:ext cx="259104" cy="253113"/>
              </a:xfrm>
              <a:custGeom>
                <a:avLst/>
                <a:gdLst/>
                <a:ahLst/>
                <a:cxnLst/>
                <a:rect l="l" t="t" r="r" b="b"/>
                <a:pathLst>
                  <a:path w="259104" h="253113" extrusionOk="0">
                    <a:moveTo>
                      <a:pt x="208662" y="232280"/>
                    </a:moveTo>
                    <a:cubicBezTo>
                      <a:pt x="187724" y="246559"/>
                      <a:pt x="162027" y="256079"/>
                      <a:pt x="132522" y="252271"/>
                    </a:cubicBezTo>
                    <a:cubicBezTo>
                      <a:pt x="103970" y="254175"/>
                      <a:pt x="77321" y="247511"/>
                      <a:pt x="63997" y="232280"/>
                    </a:cubicBezTo>
                    <a:cubicBezTo>
                      <a:pt x="44962" y="218000"/>
                      <a:pt x="31638" y="197057"/>
                      <a:pt x="16410" y="176114"/>
                    </a:cubicBezTo>
                    <a:cubicBezTo>
                      <a:pt x="6892" y="161834"/>
                      <a:pt x="1182" y="145651"/>
                      <a:pt x="230" y="127564"/>
                    </a:cubicBezTo>
                    <a:cubicBezTo>
                      <a:pt x="-722" y="109476"/>
                      <a:pt x="1182" y="90437"/>
                      <a:pt x="7844" y="72350"/>
                    </a:cubicBezTo>
                    <a:cubicBezTo>
                      <a:pt x="4037" y="61878"/>
                      <a:pt x="16410" y="51406"/>
                      <a:pt x="24023" y="43791"/>
                    </a:cubicBezTo>
                    <a:cubicBezTo>
                      <a:pt x="34493" y="28559"/>
                      <a:pt x="49721" y="15232"/>
                      <a:pt x="68756" y="9520"/>
                    </a:cubicBezTo>
                    <a:cubicBezTo>
                      <a:pt x="80176" y="6664"/>
                      <a:pt x="91597" y="4760"/>
                      <a:pt x="104922" y="952"/>
                    </a:cubicBezTo>
                    <a:cubicBezTo>
                      <a:pt x="109681" y="0"/>
                      <a:pt x="114439" y="0"/>
                      <a:pt x="119198" y="0"/>
                    </a:cubicBezTo>
                    <a:cubicBezTo>
                      <a:pt x="150606" y="952"/>
                      <a:pt x="178206" y="15232"/>
                      <a:pt x="206759" y="26655"/>
                    </a:cubicBezTo>
                    <a:cubicBezTo>
                      <a:pt x="249587" y="50454"/>
                      <a:pt x="258153" y="86629"/>
                      <a:pt x="259105" y="125660"/>
                    </a:cubicBezTo>
                    <a:cubicBezTo>
                      <a:pt x="259105" y="143747"/>
                      <a:pt x="257201" y="162786"/>
                      <a:pt x="256249" y="181826"/>
                    </a:cubicBezTo>
                    <a:cubicBezTo>
                      <a:pt x="241973" y="192297"/>
                      <a:pt x="229601" y="226568"/>
                      <a:pt x="208662" y="232280"/>
                    </a:cubicBezTo>
                    <a:moveTo>
                      <a:pt x="118246" y="69494"/>
                    </a:moveTo>
                    <a:cubicBezTo>
                      <a:pt x="107777" y="73302"/>
                      <a:pt x="87791" y="67590"/>
                      <a:pt x="87791" y="83773"/>
                    </a:cubicBezTo>
                    <a:cubicBezTo>
                      <a:pt x="83032" y="94245"/>
                      <a:pt x="82080" y="112332"/>
                      <a:pt x="81128" y="121852"/>
                    </a:cubicBezTo>
                    <a:cubicBezTo>
                      <a:pt x="84935" y="141843"/>
                      <a:pt x="93501" y="158026"/>
                      <a:pt x="110632" y="173258"/>
                    </a:cubicBezTo>
                    <a:cubicBezTo>
                      <a:pt x="113488" y="174210"/>
                      <a:pt x="116343" y="175162"/>
                      <a:pt x="118246" y="177066"/>
                    </a:cubicBezTo>
                    <a:cubicBezTo>
                      <a:pt x="137281" y="187538"/>
                      <a:pt x="167737" y="175162"/>
                      <a:pt x="178206" y="159930"/>
                    </a:cubicBezTo>
                    <a:cubicBezTo>
                      <a:pt x="188676" y="150411"/>
                      <a:pt x="183917" y="125660"/>
                      <a:pt x="182965" y="114236"/>
                    </a:cubicBezTo>
                    <a:cubicBezTo>
                      <a:pt x="165834" y="100908"/>
                      <a:pt x="167737" y="70446"/>
                      <a:pt x="118246" y="6949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66" name="Google Shape;666;p22"/>
              <p:cNvSpPr/>
              <p:nvPr/>
            </p:nvSpPr>
            <p:spPr>
              <a:xfrm>
                <a:off x="4211539" y="2814557"/>
                <a:ext cx="253540" cy="259067"/>
              </a:xfrm>
              <a:custGeom>
                <a:avLst/>
                <a:gdLst/>
                <a:ahLst/>
                <a:cxnLst/>
                <a:rect l="l" t="t" r="r" b="b"/>
                <a:pathLst>
                  <a:path w="253540" h="259067" extrusionOk="0">
                    <a:moveTo>
                      <a:pt x="132688" y="257940"/>
                    </a:moveTo>
                    <a:cubicBezTo>
                      <a:pt x="73680" y="262699"/>
                      <a:pt x="44176" y="219861"/>
                      <a:pt x="17527" y="180830"/>
                    </a:cubicBezTo>
                    <a:cubicBezTo>
                      <a:pt x="-18639" y="128472"/>
                      <a:pt x="2299" y="30420"/>
                      <a:pt x="69873" y="9476"/>
                    </a:cubicBezTo>
                    <a:cubicBezTo>
                      <a:pt x="81294" y="5669"/>
                      <a:pt x="91763" y="3765"/>
                      <a:pt x="106039" y="909"/>
                    </a:cubicBezTo>
                    <a:cubicBezTo>
                      <a:pt x="143157" y="-2899"/>
                      <a:pt x="160289" y="5669"/>
                      <a:pt x="193600" y="18996"/>
                    </a:cubicBezTo>
                    <a:cubicBezTo>
                      <a:pt x="264981" y="46603"/>
                      <a:pt x="254511" y="130376"/>
                      <a:pt x="250705" y="188446"/>
                    </a:cubicBezTo>
                    <a:cubicBezTo>
                      <a:pt x="226911" y="224621"/>
                      <a:pt x="191696" y="266507"/>
                      <a:pt x="132688" y="257940"/>
                    </a:cubicBezTo>
                    <a:moveTo>
                      <a:pt x="176468" y="109433"/>
                    </a:moveTo>
                    <a:cubicBezTo>
                      <a:pt x="173613" y="85634"/>
                      <a:pt x="153627" y="73258"/>
                      <a:pt x="118412" y="76114"/>
                    </a:cubicBezTo>
                    <a:cubicBezTo>
                      <a:pt x="108894" y="75162"/>
                      <a:pt x="98425" y="81826"/>
                      <a:pt x="90811" y="87538"/>
                    </a:cubicBezTo>
                    <a:cubicBezTo>
                      <a:pt x="87004" y="97057"/>
                      <a:pt x="78438" y="111337"/>
                      <a:pt x="76535" y="122760"/>
                    </a:cubicBezTo>
                    <a:cubicBezTo>
                      <a:pt x="80342" y="142752"/>
                      <a:pt x="91763" y="160839"/>
                      <a:pt x="106039" y="173215"/>
                    </a:cubicBezTo>
                    <a:lnTo>
                      <a:pt x="126978" y="185590"/>
                    </a:lnTo>
                    <a:cubicBezTo>
                      <a:pt x="126026" y="185590"/>
                      <a:pt x="126026" y="185590"/>
                      <a:pt x="126026" y="186542"/>
                    </a:cubicBezTo>
                    <a:cubicBezTo>
                      <a:pt x="149819" y="189398"/>
                      <a:pt x="163144" y="181782"/>
                      <a:pt x="179324" y="163695"/>
                    </a:cubicBezTo>
                    <a:cubicBezTo>
                      <a:pt x="185986" y="155127"/>
                      <a:pt x="178372" y="118952"/>
                      <a:pt x="176468" y="10943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67" name="Google Shape;667;p22"/>
              <p:cNvSpPr/>
              <p:nvPr/>
            </p:nvSpPr>
            <p:spPr>
              <a:xfrm>
                <a:off x="4420218" y="2704712"/>
                <a:ext cx="403846" cy="349987"/>
              </a:xfrm>
              <a:custGeom>
                <a:avLst/>
                <a:gdLst/>
                <a:ahLst/>
                <a:cxnLst/>
                <a:rect l="l" t="t" r="r" b="b"/>
                <a:pathLst>
                  <a:path w="403846" h="349987" extrusionOk="0">
                    <a:moveTo>
                      <a:pt x="386558" y="310667"/>
                    </a:moveTo>
                    <a:cubicBezTo>
                      <a:pt x="374185" y="321138"/>
                      <a:pt x="349440" y="322090"/>
                      <a:pt x="336116" y="313523"/>
                    </a:cubicBezTo>
                    <a:cubicBezTo>
                      <a:pt x="319936" y="294484"/>
                      <a:pt x="305660" y="284964"/>
                      <a:pt x="282818" y="268780"/>
                    </a:cubicBezTo>
                    <a:cubicBezTo>
                      <a:pt x="270445" y="260213"/>
                      <a:pt x="258073" y="253549"/>
                      <a:pt x="247603" y="244981"/>
                    </a:cubicBezTo>
                    <a:lnTo>
                      <a:pt x="234279" y="233558"/>
                    </a:lnTo>
                    <a:lnTo>
                      <a:pt x="220955" y="223086"/>
                    </a:lnTo>
                    <a:cubicBezTo>
                      <a:pt x="215244" y="219278"/>
                      <a:pt x="207630" y="215470"/>
                      <a:pt x="201920" y="210710"/>
                    </a:cubicBezTo>
                    <a:cubicBezTo>
                      <a:pt x="198112" y="216422"/>
                      <a:pt x="191450" y="223086"/>
                      <a:pt x="191450" y="227846"/>
                    </a:cubicBezTo>
                    <a:cubicBezTo>
                      <a:pt x="191450" y="231654"/>
                      <a:pt x="221906" y="296387"/>
                      <a:pt x="226665" y="300195"/>
                    </a:cubicBezTo>
                    <a:cubicBezTo>
                      <a:pt x="228568" y="310667"/>
                      <a:pt x="226665" y="320187"/>
                      <a:pt x="220955" y="331610"/>
                    </a:cubicBezTo>
                    <a:cubicBezTo>
                      <a:pt x="208582" y="343986"/>
                      <a:pt x="185740" y="351601"/>
                      <a:pt x="166705" y="349697"/>
                    </a:cubicBezTo>
                    <a:cubicBezTo>
                      <a:pt x="155284" y="341130"/>
                      <a:pt x="148622" y="336370"/>
                      <a:pt x="144815" y="323994"/>
                    </a:cubicBezTo>
                    <a:cubicBezTo>
                      <a:pt x="143863" y="320187"/>
                      <a:pt x="143863" y="315427"/>
                      <a:pt x="141959" y="311619"/>
                    </a:cubicBezTo>
                    <a:cubicBezTo>
                      <a:pt x="140056" y="307811"/>
                      <a:pt x="135297" y="304955"/>
                      <a:pt x="133394" y="300195"/>
                    </a:cubicBezTo>
                    <a:cubicBezTo>
                      <a:pt x="128635" y="291628"/>
                      <a:pt x="133394" y="279252"/>
                      <a:pt x="128635" y="270684"/>
                    </a:cubicBezTo>
                    <a:cubicBezTo>
                      <a:pt x="126731" y="266876"/>
                      <a:pt x="121021" y="263069"/>
                      <a:pt x="119118" y="259261"/>
                    </a:cubicBezTo>
                    <a:cubicBezTo>
                      <a:pt x="108648" y="241173"/>
                      <a:pt x="101986" y="220230"/>
                      <a:pt x="92469" y="200239"/>
                    </a:cubicBezTo>
                    <a:cubicBezTo>
                      <a:pt x="89613" y="192623"/>
                      <a:pt x="77241" y="192623"/>
                      <a:pt x="79144" y="175488"/>
                    </a:cubicBezTo>
                    <a:cubicBezTo>
                      <a:pt x="69627" y="158352"/>
                      <a:pt x="60109" y="149784"/>
                      <a:pt x="50592" y="132649"/>
                    </a:cubicBezTo>
                    <a:cubicBezTo>
                      <a:pt x="45833" y="123130"/>
                      <a:pt x="43930" y="113610"/>
                      <a:pt x="38219" y="104090"/>
                    </a:cubicBezTo>
                    <a:cubicBezTo>
                      <a:pt x="30605" y="92667"/>
                      <a:pt x="26798" y="85051"/>
                      <a:pt x="21088" y="71723"/>
                    </a:cubicBezTo>
                    <a:cubicBezTo>
                      <a:pt x="17281" y="62204"/>
                      <a:pt x="13474" y="53636"/>
                      <a:pt x="3005" y="46972"/>
                    </a:cubicBezTo>
                    <a:cubicBezTo>
                      <a:pt x="-4609" y="28885"/>
                      <a:pt x="1101" y="20317"/>
                      <a:pt x="33460" y="4134"/>
                    </a:cubicBezTo>
                    <a:cubicBezTo>
                      <a:pt x="62013" y="-8242"/>
                      <a:pt x="78193" y="8894"/>
                      <a:pt x="90565" y="32693"/>
                    </a:cubicBezTo>
                    <a:cubicBezTo>
                      <a:pt x="93420" y="37453"/>
                      <a:pt x="96276" y="42212"/>
                      <a:pt x="99131" y="47924"/>
                    </a:cubicBezTo>
                    <a:cubicBezTo>
                      <a:pt x="101035" y="52684"/>
                      <a:pt x="101986" y="57444"/>
                      <a:pt x="102938" y="61252"/>
                    </a:cubicBezTo>
                    <a:cubicBezTo>
                      <a:pt x="104841" y="65060"/>
                      <a:pt x="107697" y="68867"/>
                      <a:pt x="109600" y="72675"/>
                    </a:cubicBezTo>
                    <a:cubicBezTo>
                      <a:pt x="114359" y="84099"/>
                      <a:pt x="110552" y="85051"/>
                      <a:pt x="122925" y="95522"/>
                    </a:cubicBezTo>
                    <a:cubicBezTo>
                      <a:pt x="127683" y="109802"/>
                      <a:pt x="130539" y="115514"/>
                      <a:pt x="138153" y="127889"/>
                    </a:cubicBezTo>
                    <a:cubicBezTo>
                      <a:pt x="143863" y="129793"/>
                      <a:pt x="158139" y="143121"/>
                      <a:pt x="152429" y="139313"/>
                    </a:cubicBezTo>
                    <a:cubicBezTo>
                      <a:pt x="150525" y="164064"/>
                      <a:pt x="160994" y="157400"/>
                      <a:pt x="164801" y="167872"/>
                    </a:cubicBezTo>
                    <a:cubicBezTo>
                      <a:pt x="173367" y="157400"/>
                      <a:pt x="179077" y="145025"/>
                      <a:pt x="184788" y="133601"/>
                    </a:cubicBezTo>
                    <a:cubicBezTo>
                      <a:pt x="192402" y="118370"/>
                      <a:pt x="212389" y="80291"/>
                      <a:pt x="220003" y="66963"/>
                    </a:cubicBezTo>
                    <a:cubicBezTo>
                      <a:pt x="232375" y="53636"/>
                      <a:pt x="249507" y="47924"/>
                      <a:pt x="270445" y="53636"/>
                    </a:cubicBezTo>
                    <a:cubicBezTo>
                      <a:pt x="279963" y="56492"/>
                      <a:pt x="286625" y="64108"/>
                      <a:pt x="285673" y="71723"/>
                    </a:cubicBezTo>
                    <a:cubicBezTo>
                      <a:pt x="280914" y="83147"/>
                      <a:pt x="279963" y="84099"/>
                      <a:pt x="275204" y="96474"/>
                    </a:cubicBezTo>
                    <a:cubicBezTo>
                      <a:pt x="270445" y="107898"/>
                      <a:pt x="245700" y="136457"/>
                      <a:pt x="238086" y="152640"/>
                    </a:cubicBezTo>
                    <a:cubicBezTo>
                      <a:pt x="249507" y="161208"/>
                      <a:pt x="255217" y="173584"/>
                      <a:pt x="272349" y="179296"/>
                    </a:cubicBezTo>
                    <a:cubicBezTo>
                      <a:pt x="278059" y="187863"/>
                      <a:pt x="295191" y="189767"/>
                      <a:pt x="302804" y="196431"/>
                    </a:cubicBezTo>
                    <a:cubicBezTo>
                      <a:pt x="305660" y="199287"/>
                      <a:pt x="307563" y="203095"/>
                      <a:pt x="310419" y="205951"/>
                    </a:cubicBezTo>
                    <a:cubicBezTo>
                      <a:pt x="323743" y="221182"/>
                      <a:pt x="355150" y="225942"/>
                      <a:pt x="367523" y="246885"/>
                    </a:cubicBezTo>
                    <a:cubicBezTo>
                      <a:pt x="380848" y="253549"/>
                      <a:pt x="378944" y="254501"/>
                      <a:pt x="390365" y="265925"/>
                    </a:cubicBezTo>
                    <a:cubicBezTo>
                      <a:pt x="391317" y="267828"/>
                      <a:pt x="400834" y="275444"/>
                      <a:pt x="401786" y="277348"/>
                    </a:cubicBezTo>
                    <a:cubicBezTo>
                      <a:pt x="406545" y="289724"/>
                      <a:pt x="403690" y="297339"/>
                      <a:pt x="386558" y="310667"/>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68" name="Google Shape;668;p22"/>
              <p:cNvSpPr/>
              <p:nvPr/>
            </p:nvSpPr>
            <p:spPr>
              <a:xfrm>
                <a:off x="4163001" y="3165191"/>
                <a:ext cx="145789" cy="220503"/>
              </a:xfrm>
              <a:custGeom>
                <a:avLst/>
                <a:gdLst/>
                <a:ahLst/>
                <a:cxnLst/>
                <a:rect l="l" t="t" r="r" b="b"/>
                <a:pathLst>
                  <a:path w="145789" h="220503" extrusionOk="0">
                    <a:moveTo>
                      <a:pt x="71776" y="31062"/>
                    </a:moveTo>
                    <a:cubicBezTo>
                      <a:pt x="60355" y="41533"/>
                      <a:pt x="55596" y="48197"/>
                      <a:pt x="47982" y="52005"/>
                    </a:cubicBezTo>
                    <a:cubicBezTo>
                      <a:pt x="43224" y="53909"/>
                      <a:pt x="36561" y="55813"/>
                      <a:pt x="27044" y="55813"/>
                    </a:cubicBezTo>
                    <a:cubicBezTo>
                      <a:pt x="23237" y="55813"/>
                      <a:pt x="17526" y="55813"/>
                      <a:pt x="10864" y="53909"/>
                    </a:cubicBezTo>
                    <a:cubicBezTo>
                      <a:pt x="2299" y="47245"/>
                      <a:pt x="-3412" y="35822"/>
                      <a:pt x="2299" y="23446"/>
                    </a:cubicBezTo>
                    <a:cubicBezTo>
                      <a:pt x="5154" y="16782"/>
                      <a:pt x="9913" y="12022"/>
                      <a:pt x="22285" y="7263"/>
                    </a:cubicBezTo>
                    <a:cubicBezTo>
                      <a:pt x="44175" y="-1305"/>
                      <a:pt x="54645" y="-4161"/>
                      <a:pt x="67969" y="9167"/>
                    </a:cubicBezTo>
                    <a:cubicBezTo>
                      <a:pt x="74631" y="14878"/>
                      <a:pt x="74631" y="23446"/>
                      <a:pt x="71776" y="31062"/>
                    </a:cubicBezTo>
                    <a:moveTo>
                      <a:pt x="130784" y="216695"/>
                    </a:moveTo>
                    <a:cubicBezTo>
                      <a:pt x="126977" y="218599"/>
                      <a:pt x="122218" y="220503"/>
                      <a:pt x="117460" y="220503"/>
                    </a:cubicBezTo>
                    <a:cubicBezTo>
                      <a:pt x="102232" y="218599"/>
                      <a:pt x="93666" y="208127"/>
                      <a:pt x="90811" y="199560"/>
                    </a:cubicBezTo>
                    <a:cubicBezTo>
                      <a:pt x="88907" y="191944"/>
                      <a:pt x="89859" y="191944"/>
                      <a:pt x="81293" y="187184"/>
                    </a:cubicBezTo>
                    <a:cubicBezTo>
                      <a:pt x="81293" y="178616"/>
                      <a:pt x="80342" y="179568"/>
                      <a:pt x="75583" y="172905"/>
                    </a:cubicBezTo>
                    <a:cubicBezTo>
                      <a:pt x="68921" y="144346"/>
                      <a:pt x="52741" y="127210"/>
                      <a:pt x="39417" y="101507"/>
                    </a:cubicBezTo>
                    <a:cubicBezTo>
                      <a:pt x="40369" y="93892"/>
                      <a:pt x="48934" y="81516"/>
                      <a:pt x="60355" y="75804"/>
                    </a:cubicBezTo>
                    <a:cubicBezTo>
                      <a:pt x="68921" y="71996"/>
                      <a:pt x="78438" y="71044"/>
                      <a:pt x="88907" y="79612"/>
                    </a:cubicBezTo>
                    <a:cubicBezTo>
                      <a:pt x="92715" y="87228"/>
                      <a:pt x="89859" y="87228"/>
                      <a:pt x="97473" y="92939"/>
                    </a:cubicBezTo>
                    <a:lnTo>
                      <a:pt x="95570" y="96748"/>
                    </a:lnTo>
                    <a:cubicBezTo>
                      <a:pt x="101280" y="107219"/>
                      <a:pt x="105087" y="117691"/>
                      <a:pt x="113653" y="126258"/>
                    </a:cubicBezTo>
                    <a:cubicBezTo>
                      <a:pt x="119363" y="144346"/>
                      <a:pt x="129833" y="153866"/>
                      <a:pt x="132688" y="172905"/>
                    </a:cubicBezTo>
                    <a:cubicBezTo>
                      <a:pt x="136495" y="179568"/>
                      <a:pt x="141253" y="185280"/>
                      <a:pt x="143157" y="192896"/>
                    </a:cubicBezTo>
                    <a:cubicBezTo>
                      <a:pt x="149819" y="201464"/>
                      <a:pt x="143157" y="210984"/>
                      <a:pt x="130784" y="21669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69" name="Google Shape;669;p22"/>
              <p:cNvSpPr/>
              <p:nvPr/>
            </p:nvSpPr>
            <p:spPr>
              <a:xfrm>
                <a:off x="4268051" y="3094392"/>
                <a:ext cx="208024" cy="226797"/>
              </a:xfrm>
              <a:custGeom>
                <a:avLst/>
                <a:gdLst/>
                <a:ahLst/>
                <a:cxnLst/>
                <a:rect l="l" t="t" r="r" b="b"/>
                <a:pathLst>
                  <a:path w="208024" h="226797" extrusionOk="0">
                    <a:moveTo>
                      <a:pt x="155171" y="75205"/>
                    </a:moveTo>
                    <a:cubicBezTo>
                      <a:pt x="151364" y="79965"/>
                      <a:pt x="145654" y="81869"/>
                      <a:pt x="138040" y="84725"/>
                    </a:cubicBezTo>
                    <a:cubicBezTo>
                      <a:pt x="138040" y="84725"/>
                      <a:pt x="119957" y="96149"/>
                      <a:pt x="104729" y="104716"/>
                    </a:cubicBezTo>
                    <a:cubicBezTo>
                      <a:pt x="109488" y="112332"/>
                      <a:pt x="114246" y="122804"/>
                      <a:pt x="118053" y="132323"/>
                    </a:cubicBezTo>
                    <a:cubicBezTo>
                      <a:pt x="119005" y="135179"/>
                      <a:pt x="121860" y="135179"/>
                      <a:pt x="122812" y="138035"/>
                    </a:cubicBezTo>
                    <a:cubicBezTo>
                      <a:pt x="123764" y="140891"/>
                      <a:pt x="124716" y="143747"/>
                      <a:pt x="125667" y="146603"/>
                    </a:cubicBezTo>
                    <a:cubicBezTo>
                      <a:pt x="129474" y="156122"/>
                      <a:pt x="135185" y="163738"/>
                      <a:pt x="136136" y="169450"/>
                    </a:cubicBezTo>
                    <a:cubicBezTo>
                      <a:pt x="138992" y="171354"/>
                      <a:pt x="142799" y="179922"/>
                      <a:pt x="143751" y="181826"/>
                    </a:cubicBezTo>
                    <a:cubicBezTo>
                      <a:pt x="147557" y="182777"/>
                      <a:pt x="154220" y="184681"/>
                      <a:pt x="159930" y="178018"/>
                    </a:cubicBezTo>
                    <a:cubicBezTo>
                      <a:pt x="164689" y="172306"/>
                      <a:pt x="166592" y="159930"/>
                      <a:pt x="171351" y="155170"/>
                    </a:cubicBezTo>
                    <a:cubicBezTo>
                      <a:pt x="175158" y="150411"/>
                      <a:pt x="179917" y="148507"/>
                      <a:pt x="182772" y="148507"/>
                    </a:cubicBezTo>
                    <a:cubicBezTo>
                      <a:pt x="213228" y="138987"/>
                      <a:pt x="208469" y="175162"/>
                      <a:pt x="206566" y="178018"/>
                    </a:cubicBezTo>
                    <a:cubicBezTo>
                      <a:pt x="205614" y="180874"/>
                      <a:pt x="198000" y="194201"/>
                      <a:pt x="184675" y="204673"/>
                    </a:cubicBezTo>
                    <a:cubicBezTo>
                      <a:pt x="177062" y="211336"/>
                      <a:pt x="163737" y="216096"/>
                      <a:pt x="158027" y="218952"/>
                    </a:cubicBezTo>
                    <a:cubicBezTo>
                      <a:pt x="147557" y="225616"/>
                      <a:pt x="132329" y="227520"/>
                      <a:pt x="123764" y="226568"/>
                    </a:cubicBezTo>
                    <a:cubicBezTo>
                      <a:pt x="118053" y="227520"/>
                      <a:pt x="108536" y="221808"/>
                      <a:pt x="105681" y="216096"/>
                    </a:cubicBezTo>
                    <a:cubicBezTo>
                      <a:pt x="98067" y="198009"/>
                      <a:pt x="87598" y="185633"/>
                      <a:pt x="80935" y="170402"/>
                    </a:cubicBezTo>
                    <a:cubicBezTo>
                      <a:pt x="79032" y="167546"/>
                      <a:pt x="80935" y="161834"/>
                      <a:pt x="79032" y="158026"/>
                    </a:cubicBezTo>
                    <a:cubicBezTo>
                      <a:pt x="78080" y="155170"/>
                      <a:pt x="74273" y="153267"/>
                      <a:pt x="72370" y="150411"/>
                    </a:cubicBezTo>
                    <a:lnTo>
                      <a:pt x="66659" y="138987"/>
                    </a:lnTo>
                    <a:cubicBezTo>
                      <a:pt x="62852" y="135179"/>
                      <a:pt x="61900" y="131371"/>
                      <a:pt x="60948" y="127563"/>
                    </a:cubicBezTo>
                    <a:cubicBezTo>
                      <a:pt x="50479" y="133275"/>
                      <a:pt x="45721" y="136131"/>
                      <a:pt x="31444" y="140891"/>
                    </a:cubicBezTo>
                    <a:cubicBezTo>
                      <a:pt x="19072" y="141843"/>
                      <a:pt x="8602" y="148507"/>
                      <a:pt x="1940" y="138035"/>
                    </a:cubicBezTo>
                    <a:cubicBezTo>
                      <a:pt x="-1867" y="131371"/>
                      <a:pt x="37" y="122804"/>
                      <a:pt x="6699" y="113284"/>
                    </a:cubicBezTo>
                    <a:cubicBezTo>
                      <a:pt x="9554" y="109476"/>
                      <a:pt x="13361" y="105668"/>
                      <a:pt x="16217" y="103764"/>
                    </a:cubicBezTo>
                    <a:cubicBezTo>
                      <a:pt x="24782" y="98052"/>
                      <a:pt x="35252" y="98052"/>
                      <a:pt x="44769" y="91389"/>
                    </a:cubicBezTo>
                    <a:cubicBezTo>
                      <a:pt x="40962" y="81869"/>
                      <a:pt x="36203" y="73301"/>
                      <a:pt x="31444" y="64734"/>
                    </a:cubicBezTo>
                    <a:cubicBezTo>
                      <a:pt x="28589" y="59974"/>
                      <a:pt x="24782" y="56166"/>
                      <a:pt x="22879" y="51406"/>
                    </a:cubicBezTo>
                    <a:cubicBezTo>
                      <a:pt x="22879" y="50454"/>
                      <a:pt x="23830" y="48550"/>
                      <a:pt x="22879" y="47598"/>
                    </a:cubicBezTo>
                    <a:cubicBezTo>
                      <a:pt x="21927" y="46646"/>
                      <a:pt x="19072" y="45694"/>
                      <a:pt x="19072" y="44742"/>
                    </a:cubicBezTo>
                    <a:cubicBezTo>
                      <a:pt x="17168" y="39982"/>
                      <a:pt x="18120" y="34271"/>
                      <a:pt x="18120" y="28559"/>
                    </a:cubicBezTo>
                    <a:cubicBezTo>
                      <a:pt x="24782" y="13327"/>
                      <a:pt x="37155" y="952"/>
                      <a:pt x="56190" y="0"/>
                    </a:cubicBezTo>
                    <a:cubicBezTo>
                      <a:pt x="62852" y="1904"/>
                      <a:pt x="66659" y="4760"/>
                      <a:pt x="69514" y="7616"/>
                    </a:cubicBezTo>
                    <a:cubicBezTo>
                      <a:pt x="75225" y="15232"/>
                      <a:pt x="70466" y="25703"/>
                      <a:pt x="77128" y="34271"/>
                    </a:cubicBezTo>
                    <a:cubicBezTo>
                      <a:pt x="77128" y="36175"/>
                      <a:pt x="88549" y="62830"/>
                      <a:pt x="90453" y="66638"/>
                    </a:cubicBezTo>
                    <a:cubicBezTo>
                      <a:pt x="105681" y="58070"/>
                      <a:pt x="117101" y="44742"/>
                      <a:pt x="135185" y="43791"/>
                    </a:cubicBezTo>
                    <a:cubicBezTo>
                      <a:pt x="146606" y="47598"/>
                      <a:pt x="158978" y="53310"/>
                      <a:pt x="160882" y="63782"/>
                    </a:cubicBezTo>
                    <a:cubicBezTo>
                      <a:pt x="158978" y="69493"/>
                      <a:pt x="157075" y="72350"/>
                      <a:pt x="155171" y="7520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70" name="Google Shape;670;p22"/>
              <p:cNvSpPr/>
              <p:nvPr/>
            </p:nvSpPr>
            <p:spPr>
              <a:xfrm>
                <a:off x="3912135" y="3332216"/>
                <a:ext cx="234093" cy="428291"/>
              </a:xfrm>
              <a:custGeom>
                <a:avLst/>
                <a:gdLst/>
                <a:ahLst/>
                <a:cxnLst/>
                <a:rect l="l" t="t" r="r" b="b"/>
                <a:pathLst>
                  <a:path w="234093" h="428291" extrusionOk="0">
                    <a:moveTo>
                      <a:pt x="198915" y="61093"/>
                    </a:moveTo>
                    <a:cubicBezTo>
                      <a:pt x="167507" y="76325"/>
                      <a:pt x="108499" y="96316"/>
                      <a:pt x="78043" y="113451"/>
                    </a:cubicBezTo>
                    <a:cubicBezTo>
                      <a:pt x="81850" y="122971"/>
                      <a:pt x="88512" y="133443"/>
                      <a:pt x="92319" y="142962"/>
                    </a:cubicBezTo>
                    <a:lnTo>
                      <a:pt x="114210" y="199128"/>
                    </a:lnTo>
                    <a:cubicBezTo>
                      <a:pt x="120872" y="195320"/>
                      <a:pt x="128486" y="194368"/>
                      <a:pt x="135148" y="195320"/>
                    </a:cubicBezTo>
                    <a:cubicBezTo>
                      <a:pt x="142762" y="190561"/>
                      <a:pt x="181784" y="169617"/>
                      <a:pt x="201770" y="165809"/>
                    </a:cubicBezTo>
                    <a:cubicBezTo>
                      <a:pt x="223660" y="167713"/>
                      <a:pt x="237936" y="180089"/>
                      <a:pt x="233178" y="203888"/>
                    </a:cubicBezTo>
                    <a:cubicBezTo>
                      <a:pt x="217950" y="229591"/>
                      <a:pt x="151328" y="250534"/>
                      <a:pt x="138003" y="255294"/>
                    </a:cubicBezTo>
                    <a:cubicBezTo>
                      <a:pt x="141810" y="261006"/>
                      <a:pt x="143714" y="266718"/>
                      <a:pt x="143714" y="271478"/>
                    </a:cubicBezTo>
                    <a:cubicBezTo>
                      <a:pt x="149424" y="275285"/>
                      <a:pt x="170362" y="334308"/>
                      <a:pt x="170362" y="344779"/>
                    </a:cubicBezTo>
                    <a:cubicBezTo>
                      <a:pt x="177025" y="356203"/>
                      <a:pt x="180832" y="361914"/>
                      <a:pt x="186542" y="374290"/>
                    </a:cubicBezTo>
                    <a:cubicBezTo>
                      <a:pt x="199867" y="401897"/>
                      <a:pt x="189397" y="409513"/>
                      <a:pt x="174169" y="420936"/>
                    </a:cubicBezTo>
                    <a:cubicBezTo>
                      <a:pt x="150376" y="432360"/>
                      <a:pt x="143714" y="429504"/>
                      <a:pt x="129437" y="419032"/>
                    </a:cubicBezTo>
                    <a:cubicBezTo>
                      <a:pt x="108499" y="390473"/>
                      <a:pt x="89464" y="309556"/>
                      <a:pt x="71381" y="280045"/>
                    </a:cubicBezTo>
                    <a:cubicBezTo>
                      <a:pt x="71381" y="274333"/>
                      <a:pt x="70429" y="273381"/>
                      <a:pt x="70429" y="272430"/>
                    </a:cubicBezTo>
                    <a:cubicBezTo>
                      <a:pt x="64719" y="260054"/>
                      <a:pt x="56153" y="252438"/>
                      <a:pt x="55201" y="239111"/>
                    </a:cubicBezTo>
                    <a:cubicBezTo>
                      <a:pt x="40925" y="197224"/>
                      <a:pt x="22842" y="153434"/>
                      <a:pt x="0" y="106787"/>
                    </a:cubicBezTo>
                    <a:cubicBezTo>
                      <a:pt x="4759" y="89652"/>
                      <a:pt x="-952" y="79180"/>
                      <a:pt x="19035" y="66805"/>
                    </a:cubicBezTo>
                    <a:cubicBezTo>
                      <a:pt x="43780" y="61093"/>
                      <a:pt x="88512" y="35390"/>
                      <a:pt x="113258" y="31582"/>
                    </a:cubicBezTo>
                    <a:cubicBezTo>
                      <a:pt x="149424" y="19207"/>
                      <a:pt x="157038" y="-5545"/>
                      <a:pt x="205577" y="1119"/>
                    </a:cubicBezTo>
                    <a:cubicBezTo>
                      <a:pt x="227467" y="28726"/>
                      <a:pt x="208432" y="51573"/>
                      <a:pt x="198915" y="6109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71" name="Google Shape;671;p22"/>
              <p:cNvSpPr/>
              <p:nvPr/>
            </p:nvSpPr>
            <p:spPr>
              <a:xfrm>
                <a:off x="4164734" y="3489539"/>
                <a:ext cx="211853" cy="247355"/>
              </a:xfrm>
              <a:custGeom>
                <a:avLst/>
                <a:gdLst/>
                <a:ahLst/>
                <a:cxnLst/>
                <a:rect l="l" t="t" r="r" b="b"/>
                <a:pathLst>
                  <a:path w="211853" h="247355" extrusionOk="0">
                    <a:moveTo>
                      <a:pt x="186156" y="212207"/>
                    </a:moveTo>
                    <a:cubicBezTo>
                      <a:pt x="172832" y="229343"/>
                      <a:pt x="155700" y="242670"/>
                      <a:pt x="131907" y="243622"/>
                    </a:cubicBezTo>
                    <a:cubicBezTo>
                      <a:pt x="110017" y="250286"/>
                      <a:pt x="89078" y="248382"/>
                      <a:pt x="75754" y="235054"/>
                    </a:cubicBezTo>
                    <a:cubicBezTo>
                      <a:pt x="58622" y="223631"/>
                      <a:pt x="43394" y="205544"/>
                      <a:pt x="28166" y="188408"/>
                    </a:cubicBezTo>
                    <a:cubicBezTo>
                      <a:pt x="18649" y="176032"/>
                      <a:pt x="10083" y="160801"/>
                      <a:pt x="6276" y="143666"/>
                    </a:cubicBezTo>
                    <a:cubicBezTo>
                      <a:pt x="1517" y="125578"/>
                      <a:pt x="-386" y="106539"/>
                      <a:pt x="1517" y="88451"/>
                    </a:cubicBezTo>
                    <a:cubicBezTo>
                      <a:pt x="-3241" y="78932"/>
                      <a:pt x="4373" y="66556"/>
                      <a:pt x="8180" y="57989"/>
                    </a:cubicBezTo>
                    <a:cubicBezTo>
                      <a:pt x="12938" y="41805"/>
                      <a:pt x="22456" y="26574"/>
                      <a:pt x="35780" y="18006"/>
                    </a:cubicBezTo>
                    <a:cubicBezTo>
                      <a:pt x="43394" y="13246"/>
                      <a:pt x="51960" y="9438"/>
                      <a:pt x="61477" y="3727"/>
                    </a:cubicBezTo>
                    <a:cubicBezTo>
                      <a:pt x="65284" y="1822"/>
                      <a:pt x="69091" y="1822"/>
                      <a:pt x="71947" y="871"/>
                    </a:cubicBezTo>
                    <a:cubicBezTo>
                      <a:pt x="95740" y="-2937"/>
                      <a:pt x="119534" y="6582"/>
                      <a:pt x="144279" y="13246"/>
                    </a:cubicBezTo>
                    <a:cubicBezTo>
                      <a:pt x="181398" y="30381"/>
                      <a:pt x="195674" y="63700"/>
                      <a:pt x="203288" y="101779"/>
                    </a:cubicBezTo>
                    <a:cubicBezTo>
                      <a:pt x="207094" y="119867"/>
                      <a:pt x="208998" y="138906"/>
                      <a:pt x="211853" y="156993"/>
                    </a:cubicBezTo>
                    <a:cubicBezTo>
                      <a:pt x="203288" y="168417"/>
                      <a:pt x="201384" y="203639"/>
                      <a:pt x="186156" y="212207"/>
                    </a:cubicBezTo>
                    <a:moveTo>
                      <a:pt x="85271" y="67508"/>
                    </a:moveTo>
                    <a:cubicBezTo>
                      <a:pt x="78609" y="73220"/>
                      <a:pt x="61477" y="71316"/>
                      <a:pt x="64333" y="86548"/>
                    </a:cubicBezTo>
                    <a:cubicBezTo>
                      <a:pt x="63381" y="97971"/>
                      <a:pt x="66236" y="115107"/>
                      <a:pt x="66236" y="124626"/>
                    </a:cubicBezTo>
                    <a:cubicBezTo>
                      <a:pt x="72898" y="143666"/>
                      <a:pt x="82416" y="157945"/>
                      <a:pt x="98596" y="170321"/>
                    </a:cubicBezTo>
                    <a:cubicBezTo>
                      <a:pt x="101451" y="171273"/>
                      <a:pt x="103354" y="171273"/>
                      <a:pt x="105258" y="173176"/>
                    </a:cubicBezTo>
                    <a:cubicBezTo>
                      <a:pt x="121437" y="180792"/>
                      <a:pt x="143328" y="162705"/>
                      <a:pt x="148086" y="147474"/>
                    </a:cubicBezTo>
                    <a:cubicBezTo>
                      <a:pt x="153797" y="137002"/>
                      <a:pt x="146183" y="113203"/>
                      <a:pt x="142376" y="101779"/>
                    </a:cubicBezTo>
                    <a:cubicBezTo>
                      <a:pt x="128100" y="90356"/>
                      <a:pt x="122389" y="59892"/>
                      <a:pt x="85271" y="6750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72" name="Google Shape;672;p22"/>
              <p:cNvSpPr/>
              <p:nvPr/>
            </p:nvSpPr>
            <p:spPr>
              <a:xfrm>
                <a:off x="4370555" y="3422829"/>
                <a:ext cx="210386" cy="304620"/>
              </a:xfrm>
              <a:custGeom>
                <a:avLst/>
                <a:gdLst/>
                <a:ahLst/>
                <a:cxnLst/>
                <a:rect l="l" t="t" r="r" b="b"/>
                <a:pathLst>
                  <a:path w="210386" h="304620" extrusionOk="0">
                    <a:moveTo>
                      <a:pt x="194478" y="91380"/>
                    </a:moveTo>
                    <a:cubicBezTo>
                      <a:pt x="166877" y="108515"/>
                      <a:pt x="157359" y="66629"/>
                      <a:pt x="144987" y="74244"/>
                    </a:cubicBezTo>
                    <a:cubicBezTo>
                      <a:pt x="127855" y="79004"/>
                      <a:pt x="105965" y="112323"/>
                      <a:pt x="107869" y="126602"/>
                    </a:cubicBezTo>
                    <a:cubicBezTo>
                      <a:pt x="105965" y="133266"/>
                      <a:pt x="117386" y="151354"/>
                      <a:pt x="119290" y="161825"/>
                    </a:cubicBezTo>
                    <a:cubicBezTo>
                      <a:pt x="123097" y="165633"/>
                      <a:pt x="127855" y="173249"/>
                      <a:pt x="127855" y="181817"/>
                    </a:cubicBezTo>
                    <a:cubicBezTo>
                      <a:pt x="132614" y="192288"/>
                      <a:pt x="140228" y="205616"/>
                      <a:pt x="144987" y="218943"/>
                    </a:cubicBezTo>
                    <a:cubicBezTo>
                      <a:pt x="150697" y="234175"/>
                      <a:pt x="164974" y="267494"/>
                      <a:pt x="149746" y="285581"/>
                    </a:cubicBezTo>
                    <a:cubicBezTo>
                      <a:pt x="132614" y="297004"/>
                      <a:pt x="132614" y="302716"/>
                      <a:pt x="108821" y="304620"/>
                    </a:cubicBezTo>
                    <a:cubicBezTo>
                      <a:pt x="88834" y="290341"/>
                      <a:pt x="76461" y="268445"/>
                      <a:pt x="76461" y="248454"/>
                    </a:cubicBezTo>
                    <a:cubicBezTo>
                      <a:pt x="66944" y="233223"/>
                      <a:pt x="60281" y="215135"/>
                      <a:pt x="53619" y="198952"/>
                    </a:cubicBezTo>
                    <a:cubicBezTo>
                      <a:pt x="46005" y="179913"/>
                      <a:pt x="39343" y="162777"/>
                      <a:pt x="28874" y="145642"/>
                    </a:cubicBezTo>
                    <a:cubicBezTo>
                      <a:pt x="28874" y="144690"/>
                      <a:pt x="7935" y="78052"/>
                      <a:pt x="6984" y="77100"/>
                    </a:cubicBezTo>
                    <a:cubicBezTo>
                      <a:pt x="-21569" y="34262"/>
                      <a:pt x="45053" y="-16193"/>
                      <a:pt x="69799" y="29502"/>
                    </a:cubicBezTo>
                    <a:cubicBezTo>
                      <a:pt x="73606" y="34262"/>
                      <a:pt x="76461" y="39022"/>
                      <a:pt x="77413" y="43781"/>
                    </a:cubicBezTo>
                    <a:cubicBezTo>
                      <a:pt x="85978" y="27598"/>
                      <a:pt x="86930" y="7607"/>
                      <a:pt x="105965" y="2847"/>
                    </a:cubicBezTo>
                    <a:cubicBezTo>
                      <a:pt x="133566" y="-1913"/>
                      <a:pt x="152601" y="-1913"/>
                      <a:pt x="178298" y="12366"/>
                    </a:cubicBezTo>
                    <a:cubicBezTo>
                      <a:pt x="202092" y="39973"/>
                      <a:pt x="227789" y="81860"/>
                      <a:pt x="194478" y="91380"/>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73" name="Google Shape;673;p22"/>
              <p:cNvSpPr/>
              <p:nvPr/>
            </p:nvSpPr>
            <p:spPr>
              <a:xfrm>
                <a:off x="4572846" y="3272410"/>
                <a:ext cx="333599" cy="366473"/>
              </a:xfrm>
              <a:custGeom>
                <a:avLst/>
                <a:gdLst/>
                <a:ahLst/>
                <a:cxnLst/>
                <a:rect l="l" t="t" r="r" b="b"/>
                <a:pathLst>
                  <a:path w="333599" h="366473" extrusionOk="0">
                    <a:moveTo>
                      <a:pt x="329105" y="187538"/>
                    </a:moveTo>
                    <a:cubicBezTo>
                      <a:pt x="335767" y="214192"/>
                      <a:pt x="337671" y="249415"/>
                      <a:pt x="315781" y="283686"/>
                    </a:cubicBezTo>
                    <a:cubicBezTo>
                      <a:pt x="276759" y="289398"/>
                      <a:pt x="230123" y="247511"/>
                      <a:pt x="203474" y="218001"/>
                    </a:cubicBezTo>
                    <a:cubicBezTo>
                      <a:pt x="205378" y="236088"/>
                      <a:pt x="206330" y="256079"/>
                      <a:pt x="205378" y="274167"/>
                    </a:cubicBezTo>
                    <a:cubicBezTo>
                      <a:pt x="209185" y="300821"/>
                      <a:pt x="214895" y="342708"/>
                      <a:pt x="181584" y="365555"/>
                    </a:cubicBezTo>
                    <a:cubicBezTo>
                      <a:pt x="154935" y="370315"/>
                      <a:pt x="146370" y="356036"/>
                      <a:pt x="133045" y="335092"/>
                    </a:cubicBezTo>
                    <a:cubicBezTo>
                      <a:pt x="103541" y="293206"/>
                      <a:pt x="60712" y="206577"/>
                      <a:pt x="25498" y="182778"/>
                    </a:cubicBezTo>
                    <a:cubicBezTo>
                      <a:pt x="15029" y="175162"/>
                      <a:pt x="11222" y="161834"/>
                      <a:pt x="753" y="133275"/>
                    </a:cubicBezTo>
                    <a:cubicBezTo>
                      <a:pt x="-3054" y="110428"/>
                      <a:pt x="7415" y="86629"/>
                      <a:pt x="35967" y="95197"/>
                    </a:cubicBezTo>
                    <a:cubicBezTo>
                      <a:pt x="80699" y="126612"/>
                      <a:pt x="107348" y="177066"/>
                      <a:pt x="138756" y="222760"/>
                    </a:cubicBezTo>
                    <a:cubicBezTo>
                      <a:pt x="135900" y="194201"/>
                      <a:pt x="129238" y="155171"/>
                      <a:pt x="139708" y="130420"/>
                    </a:cubicBezTo>
                    <a:cubicBezTo>
                      <a:pt x="195861" y="79965"/>
                      <a:pt x="232027" y="162786"/>
                      <a:pt x="266290" y="186585"/>
                    </a:cubicBezTo>
                    <a:cubicBezTo>
                      <a:pt x="271048" y="149459"/>
                      <a:pt x="245351" y="77109"/>
                      <a:pt x="243448" y="64734"/>
                    </a:cubicBezTo>
                    <a:cubicBezTo>
                      <a:pt x="232027" y="49502"/>
                      <a:pt x="237737" y="37127"/>
                      <a:pt x="241544" y="21895"/>
                    </a:cubicBezTo>
                    <a:cubicBezTo>
                      <a:pt x="249158" y="6664"/>
                      <a:pt x="256772" y="952"/>
                      <a:pt x="282469" y="0"/>
                    </a:cubicBezTo>
                    <a:cubicBezTo>
                      <a:pt x="295794" y="5712"/>
                      <a:pt x="311022" y="24751"/>
                      <a:pt x="312925" y="49502"/>
                    </a:cubicBezTo>
                    <a:cubicBezTo>
                      <a:pt x="306263" y="97101"/>
                      <a:pt x="326250" y="141843"/>
                      <a:pt x="329105" y="18753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74" name="Google Shape;674;p22"/>
              <p:cNvSpPr/>
              <p:nvPr/>
            </p:nvSpPr>
            <p:spPr>
              <a:xfrm>
                <a:off x="4902215" y="3180069"/>
                <a:ext cx="260527" cy="294940"/>
              </a:xfrm>
              <a:custGeom>
                <a:avLst/>
                <a:gdLst/>
                <a:ahLst/>
                <a:cxnLst/>
                <a:rect l="l" t="t" r="r" b="b"/>
                <a:pathLst>
                  <a:path w="260527" h="294940" extrusionOk="0">
                    <a:moveTo>
                      <a:pt x="241479" y="277022"/>
                    </a:moveTo>
                    <a:cubicBezTo>
                      <a:pt x="223396" y="280830"/>
                      <a:pt x="210072" y="275118"/>
                      <a:pt x="206264" y="266551"/>
                    </a:cubicBezTo>
                    <a:cubicBezTo>
                      <a:pt x="203409" y="259887"/>
                      <a:pt x="204361" y="256079"/>
                      <a:pt x="198650" y="240848"/>
                    </a:cubicBezTo>
                    <a:cubicBezTo>
                      <a:pt x="197699" y="238944"/>
                      <a:pt x="197699" y="238944"/>
                      <a:pt x="197699" y="238944"/>
                    </a:cubicBezTo>
                    <a:cubicBezTo>
                      <a:pt x="195795" y="257983"/>
                      <a:pt x="172953" y="281782"/>
                      <a:pt x="149160" y="291302"/>
                    </a:cubicBezTo>
                    <a:cubicBezTo>
                      <a:pt x="120607" y="302725"/>
                      <a:pt x="93958" y="283686"/>
                      <a:pt x="84441" y="282734"/>
                    </a:cubicBezTo>
                    <a:cubicBezTo>
                      <a:pt x="68261" y="281782"/>
                      <a:pt x="54937" y="256079"/>
                      <a:pt x="49226" y="243704"/>
                    </a:cubicBezTo>
                    <a:cubicBezTo>
                      <a:pt x="36854" y="197057"/>
                      <a:pt x="46371" y="179922"/>
                      <a:pt x="55889" y="158978"/>
                    </a:cubicBezTo>
                    <a:lnTo>
                      <a:pt x="60647" y="156123"/>
                    </a:lnTo>
                    <a:cubicBezTo>
                      <a:pt x="62551" y="153267"/>
                      <a:pt x="58744" y="152315"/>
                      <a:pt x="61599" y="149459"/>
                    </a:cubicBezTo>
                    <a:cubicBezTo>
                      <a:pt x="68261" y="141843"/>
                      <a:pt x="79682" y="135179"/>
                      <a:pt x="93007" y="129468"/>
                    </a:cubicBezTo>
                    <a:cubicBezTo>
                      <a:pt x="108235" y="122804"/>
                      <a:pt x="126318" y="118996"/>
                      <a:pt x="142498" y="118044"/>
                    </a:cubicBezTo>
                    <a:cubicBezTo>
                      <a:pt x="137739" y="101860"/>
                      <a:pt x="127270" y="82821"/>
                      <a:pt x="118704" y="68542"/>
                    </a:cubicBezTo>
                    <a:cubicBezTo>
                      <a:pt x="105379" y="59974"/>
                      <a:pt x="98717" y="59974"/>
                      <a:pt x="91103" y="62830"/>
                    </a:cubicBezTo>
                    <a:cubicBezTo>
                      <a:pt x="68261" y="72350"/>
                      <a:pt x="66358" y="111380"/>
                      <a:pt x="48275" y="118996"/>
                    </a:cubicBezTo>
                    <a:cubicBezTo>
                      <a:pt x="25433" y="128516"/>
                      <a:pt x="6398" y="117092"/>
                      <a:pt x="687" y="101860"/>
                    </a:cubicBezTo>
                    <a:cubicBezTo>
                      <a:pt x="-2168" y="95197"/>
                      <a:pt x="4494" y="73301"/>
                      <a:pt x="9253" y="66638"/>
                    </a:cubicBezTo>
                    <a:cubicBezTo>
                      <a:pt x="10205" y="66638"/>
                      <a:pt x="11156" y="62830"/>
                      <a:pt x="13060" y="62830"/>
                    </a:cubicBezTo>
                    <a:cubicBezTo>
                      <a:pt x="14964" y="61878"/>
                      <a:pt x="14012" y="60926"/>
                      <a:pt x="15915" y="57118"/>
                    </a:cubicBezTo>
                    <a:cubicBezTo>
                      <a:pt x="28288" y="39031"/>
                      <a:pt x="39709" y="20943"/>
                      <a:pt x="73020" y="7616"/>
                    </a:cubicBezTo>
                    <a:cubicBezTo>
                      <a:pt x="99669" y="-2856"/>
                      <a:pt x="117752" y="-1904"/>
                      <a:pt x="135835" y="6664"/>
                    </a:cubicBezTo>
                    <a:cubicBezTo>
                      <a:pt x="172002" y="21895"/>
                      <a:pt x="180567" y="49502"/>
                      <a:pt x="194844" y="80917"/>
                    </a:cubicBezTo>
                    <a:cubicBezTo>
                      <a:pt x="198650" y="88533"/>
                      <a:pt x="202457" y="103764"/>
                      <a:pt x="205313" y="110428"/>
                    </a:cubicBezTo>
                    <a:lnTo>
                      <a:pt x="243383" y="194201"/>
                    </a:lnTo>
                    <a:cubicBezTo>
                      <a:pt x="248141" y="204673"/>
                      <a:pt x="252900" y="213241"/>
                      <a:pt x="257659" y="223712"/>
                    </a:cubicBezTo>
                    <a:cubicBezTo>
                      <a:pt x="264321" y="243704"/>
                      <a:pt x="259562" y="261791"/>
                      <a:pt x="241479" y="277022"/>
                    </a:cubicBezTo>
                    <a:moveTo>
                      <a:pt x="124414" y="168498"/>
                    </a:moveTo>
                    <a:cubicBezTo>
                      <a:pt x="106331" y="176114"/>
                      <a:pt x="92055" y="195153"/>
                      <a:pt x="100621" y="216096"/>
                    </a:cubicBezTo>
                    <a:cubicBezTo>
                      <a:pt x="108235" y="235136"/>
                      <a:pt x="137739" y="237992"/>
                      <a:pt x="152015" y="232280"/>
                    </a:cubicBezTo>
                    <a:cubicBezTo>
                      <a:pt x="170098" y="224664"/>
                      <a:pt x="179616" y="203721"/>
                      <a:pt x="171050" y="184682"/>
                    </a:cubicBezTo>
                    <a:cubicBezTo>
                      <a:pt x="163436" y="167546"/>
                      <a:pt x="142498" y="160882"/>
                      <a:pt x="124414" y="16849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75" name="Google Shape;675;p22"/>
              <p:cNvSpPr/>
              <p:nvPr/>
            </p:nvSpPr>
            <p:spPr>
              <a:xfrm>
                <a:off x="5060965" y="3051481"/>
                <a:ext cx="191646" cy="304701"/>
              </a:xfrm>
              <a:custGeom>
                <a:avLst/>
                <a:gdLst/>
                <a:ahLst/>
                <a:cxnLst/>
                <a:rect l="l" t="t" r="r" b="b"/>
                <a:pathLst>
                  <a:path w="191646" h="304701" extrusionOk="0">
                    <a:moveTo>
                      <a:pt x="180758" y="87653"/>
                    </a:moveTo>
                    <a:cubicBezTo>
                      <a:pt x="158868" y="106693"/>
                      <a:pt x="143640" y="64806"/>
                      <a:pt x="134123" y="74326"/>
                    </a:cubicBezTo>
                    <a:cubicBezTo>
                      <a:pt x="119847" y="80038"/>
                      <a:pt x="106522" y="114308"/>
                      <a:pt x="110329" y="128588"/>
                    </a:cubicBezTo>
                    <a:cubicBezTo>
                      <a:pt x="109377" y="136204"/>
                      <a:pt x="123654" y="152387"/>
                      <a:pt x="127461" y="162859"/>
                    </a:cubicBezTo>
                    <a:cubicBezTo>
                      <a:pt x="131268" y="166667"/>
                      <a:pt x="136978" y="173330"/>
                      <a:pt x="138882" y="181898"/>
                    </a:cubicBezTo>
                    <a:cubicBezTo>
                      <a:pt x="145544" y="192369"/>
                      <a:pt x="154110" y="204745"/>
                      <a:pt x="161723" y="218073"/>
                    </a:cubicBezTo>
                    <a:cubicBezTo>
                      <a:pt x="169337" y="232352"/>
                      <a:pt x="188372" y="264719"/>
                      <a:pt x="177903" y="283758"/>
                    </a:cubicBezTo>
                    <a:cubicBezTo>
                      <a:pt x="164578" y="296134"/>
                      <a:pt x="166482" y="301846"/>
                      <a:pt x="144592" y="304702"/>
                    </a:cubicBezTo>
                    <a:cubicBezTo>
                      <a:pt x="124605" y="291374"/>
                      <a:pt x="109377" y="270431"/>
                      <a:pt x="105570" y="250439"/>
                    </a:cubicBezTo>
                    <a:cubicBezTo>
                      <a:pt x="94150" y="235208"/>
                      <a:pt x="84632" y="218073"/>
                      <a:pt x="76066" y="202841"/>
                    </a:cubicBezTo>
                    <a:cubicBezTo>
                      <a:pt x="66549" y="184754"/>
                      <a:pt x="57031" y="167619"/>
                      <a:pt x="43707" y="151435"/>
                    </a:cubicBezTo>
                    <a:cubicBezTo>
                      <a:pt x="43707" y="150483"/>
                      <a:pt x="12299" y="85749"/>
                      <a:pt x="11348" y="84797"/>
                    </a:cubicBezTo>
                    <a:cubicBezTo>
                      <a:pt x="-22915" y="43863"/>
                      <a:pt x="28479" y="-10399"/>
                      <a:pt x="58935" y="34343"/>
                    </a:cubicBezTo>
                    <a:cubicBezTo>
                      <a:pt x="63694" y="39103"/>
                      <a:pt x="66549" y="43863"/>
                      <a:pt x="68452" y="47671"/>
                    </a:cubicBezTo>
                    <a:cubicBezTo>
                      <a:pt x="73211" y="31487"/>
                      <a:pt x="70356" y="11496"/>
                      <a:pt x="85584" y="4832"/>
                    </a:cubicBezTo>
                    <a:cubicBezTo>
                      <a:pt x="109377" y="-1832"/>
                      <a:pt x="126509" y="-2783"/>
                      <a:pt x="151254" y="9592"/>
                    </a:cubicBezTo>
                    <a:cubicBezTo>
                      <a:pt x="177903" y="36247"/>
                      <a:pt x="208359" y="76230"/>
                      <a:pt x="180758" y="8765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76" name="Google Shape;676;p22"/>
              <p:cNvSpPr/>
              <p:nvPr/>
            </p:nvSpPr>
            <p:spPr>
              <a:xfrm>
                <a:off x="5253145" y="2718400"/>
                <a:ext cx="248050" cy="443563"/>
              </a:xfrm>
              <a:custGeom>
                <a:avLst/>
                <a:gdLst/>
                <a:ahLst/>
                <a:cxnLst/>
                <a:rect l="l" t="t" r="r" b="b"/>
                <a:pathLst>
                  <a:path w="248050" h="443563" extrusionOk="0">
                    <a:moveTo>
                      <a:pt x="247454" y="402647"/>
                    </a:moveTo>
                    <a:cubicBezTo>
                      <a:pt x="249358" y="413119"/>
                      <a:pt x="246502" y="417879"/>
                      <a:pt x="241744" y="431206"/>
                    </a:cubicBezTo>
                    <a:cubicBezTo>
                      <a:pt x="236985" y="435014"/>
                      <a:pt x="231274" y="438822"/>
                      <a:pt x="226515" y="440726"/>
                    </a:cubicBezTo>
                    <a:cubicBezTo>
                      <a:pt x="209384" y="447390"/>
                      <a:pt x="195108" y="441678"/>
                      <a:pt x="187494" y="430254"/>
                    </a:cubicBezTo>
                    <a:cubicBezTo>
                      <a:pt x="180832" y="415023"/>
                      <a:pt x="174169" y="400743"/>
                      <a:pt x="170363" y="384560"/>
                    </a:cubicBezTo>
                    <a:cubicBezTo>
                      <a:pt x="169411" y="384560"/>
                      <a:pt x="159893" y="400743"/>
                      <a:pt x="159893" y="400743"/>
                    </a:cubicBezTo>
                    <a:cubicBezTo>
                      <a:pt x="153231" y="411215"/>
                      <a:pt x="141810" y="429302"/>
                      <a:pt x="115161" y="432158"/>
                    </a:cubicBezTo>
                    <a:cubicBezTo>
                      <a:pt x="103741" y="443582"/>
                      <a:pt x="73285" y="434062"/>
                      <a:pt x="59008" y="436918"/>
                    </a:cubicBezTo>
                    <a:cubicBezTo>
                      <a:pt x="33311" y="427398"/>
                      <a:pt x="16180" y="395032"/>
                      <a:pt x="6662" y="372184"/>
                    </a:cubicBezTo>
                    <a:cubicBezTo>
                      <a:pt x="-952" y="353145"/>
                      <a:pt x="1904" y="337914"/>
                      <a:pt x="0" y="319826"/>
                    </a:cubicBezTo>
                    <a:cubicBezTo>
                      <a:pt x="1904" y="268420"/>
                      <a:pt x="38070" y="211302"/>
                      <a:pt x="91367" y="202734"/>
                    </a:cubicBezTo>
                    <a:cubicBezTo>
                      <a:pt x="89464" y="198926"/>
                      <a:pt x="74236" y="162752"/>
                      <a:pt x="73285" y="157040"/>
                    </a:cubicBezTo>
                    <a:cubicBezTo>
                      <a:pt x="55201" y="131337"/>
                      <a:pt x="51395" y="98018"/>
                      <a:pt x="33311" y="74219"/>
                    </a:cubicBezTo>
                    <a:lnTo>
                      <a:pt x="29504" y="63747"/>
                    </a:lnTo>
                    <a:cubicBezTo>
                      <a:pt x="25697" y="54228"/>
                      <a:pt x="22842" y="48516"/>
                      <a:pt x="20939" y="38044"/>
                    </a:cubicBezTo>
                    <a:cubicBezTo>
                      <a:pt x="23794" y="20909"/>
                      <a:pt x="33311" y="9485"/>
                      <a:pt x="44732" y="3773"/>
                    </a:cubicBezTo>
                    <a:cubicBezTo>
                      <a:pt x="60912" y="-3842"/>
                      <a:pt x="78995" y="-34"/>
                      <a:pt x="88512" y="16149"/>
                    </a:cubicBezTo>
                    <a:cubicBezTo>
                      <a:pt x="92319" y="22813"/>
                      <a:pt x="94223" y="32332"/>
                      <a:pt x="94223" y="43756"/>
                    </a:cubicBezTo>
                    <a:cubicBezTo>
                      <a:pt x="104692" y="77075"/>
                      <a:pt x="116113" y="100874"/>
                      <a:pt x="133244" y="120865"/>
                    </a:cubicBezTo>
                    <a:cubicBezTo>
                      <a:pt x="141810" y="153232"/>
                      <a:pt x="165604" y="208446"/>
                      <a:pt x="176073" y="234149"/>
                    </a:cubicBezTo>
                    <a:cubicBezTo>
                      <a:pt x="201770" y="278892"/>
                      <a:pt x="216998" y="330298"/>
                      <a:pt x="236985" y="375040"/>
                    </a:cubicBezTo>
                    <a:cubicBezTo>
                      <a:pt x="241744" y="386464"/>
                      <a:pt x="244599" y="392176"/>
                      <a:pt x="247454" y="402647"/>
                    </a:cubicBezTo>
                    <a:moveTo>
                      <a:pt x="115161" y="260804"/>
                    </a:moveTo>
                    <a:cubicBezTo>
                      <a:pt x="112306" y="259852"/>
                      <a:pt x="100885" y="269372"/>
                      <a:pt x="98030" y="267468"/>
                    </a:cubicBezTo>
                    <a:cubicBezTo>
                      <a:pt x="82802" y="276036"/>
                      <a:pt x="74236" y="293171"/>
                      <a:pt x="67574" y="312210"/>
                    </a:cubicBezTo>
                    <a:cubicBezTo>
                      <a:pt x="68526" y="333154"/>
                      <a:pt x="67574" y="344577"/>
                      <a:pt x="76140" y="356953"/>
                    </a:cubicBezTo>
                    <a:cubicBezTo>
                      <a:pt x="83754" y="372184"/>
                      <a:pt x="99933" y="373136"/>
                      <a:pt x="109451" y="370280"/>
                    </a:cubicBezTo>
                    <a:cubicBezTo>
                      <a:pt x="118968" y="367424"/>
                      <a:pt x="125631" y="358857"/>
                      <a:pt x="132293" y="354097"/>
                    </a:cubicBezTo>
                    <a:cubicBezTo>
                      <a:pt x="138003" y="349337"/>
                      <a:pt x="140858" y="337914"/>
                      <a:pt x="146569" y="333154"/>
                    </a:cubicBezTo>
                    <a:cubicBezTo>
                      <a:pt x="140858" y="315066"/>
                      <a:pt x="130389" y="293171"/>
                      <a:pt x="123727" y="275084"/>
                    </a:cubicBezTo>
                    <a:cubicBezTo>
                      <a:pt x="120872" y="275084"/>
                      <a:pt x="120872" y="262708"/>
                      <a:pt x="115161" y="26080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23"/>
          <p:cNvSpPr txBox="1">
            <a:spLocks noGrp="1"/>
          </p:cNvSpPr>
          <p:nvPr>
            <p:ph type="body" idx="2"/>
          </p:nvPr>
        </p:nvSpPr>
        <p:spPr>
          <a:xfrm>
            <a:off x="531117" y="120535"/>
            <a:ext cx="5564883" cy="996593"/>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lt1"/>
              </a:buClr>
              <a:buSzPts val="3200"/>
              <a:buNone/>
            </a:pPr>
            <a:r>
              <a:rPr lang="en-US" sz="3200"/>
              <a:t>Leren over ons culturele verleden</a:t>
            </a:r>
            <a:endParaRPr sz="3200"/>
          </a:p>
        </p:txBody>
      </p:sp>
      <p:sp>
        <p:nvSpPr>
          <p:cNvPr id="682" name="Google Shape;682;p23"/>
          <p:cNvSpPr txBox="1">
            <a:spLocks noGrp="1"/>
          </p:cNvSpPr>
          <p:nvPr>
            <p:ph type="body" idx="1"/>
          </p:nvPr>
        </p:nvSpPr>
        <p:spPr>
          <a:xfrm>
            <a:off x="415636" y="1454727"/>
            <a:ext cx="5680364" cy="4169988"/>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110000"/>
              </a:lnSpc>
              <a:spcBef>
                <a:spcPts val="0"/>
              </a:spcBef>
              <a:spcAft>
                <a:spcPts val="0"/>
              </a:spcAft>
              <a:buClr>
                <a:schemeClr val="lt1"/>
              </a:buClr>
              <a:buSzPct val="100000"/>
              <a:buNone/>
            </a:pPr>
            <a:r>
              <a:rPr lang="en-US" dirty="0"/>
              <a:t>Het is </a:t>
            </a:r>
            <a:r>
              <a:rPr lang="en-US" dirty="0" err="1"/>
              <a:t>onze</a:t>
            </a:r>
            <a:r>
              <a:rPr lang="en-US" dirty="0"/>
              <a:t> </a:t>
            </a:r>
            <a:r>
              <a:rPr lang="en-US" dirty="0" err="1"/>
              <a:t>menselijke</a:t>
            </a:r>
            <a:r>
              <a:rPr lang="en-US" dirty="0"/>
              <a:t> </a:t>
            </a:r>
            <a:r>
              <a:rPr lang="en-US" dirty="0" err="1"/>
              <a:t>aard</a:t>
            </a:r>
            <a:r>
              <a:rPr lang="en-US" dirty="0"/>
              <a:t> om </a:t>
            </a:r>
            <a:r>
              <a:rPr lang="en-US" dirty="0" err="1"/>
              <a:t>te</a:t>
            </a:r>
            <a:r>
              <a:rPr lang="en-US" dirty="0"/>
              <a:t> </a:t>
            </a:r>
            <a:r>
              <a:rPr lang="en-US" dirty="0" err="1"/>
              <a:t>willen</a:t>
            </a:r>
            <a:r>
              <a:rPr lang="en-US" dirty="0"/>
              <a:t> </a:t>
            </a:r>
            <a:r>
              <a:rPr lang="en-US" dirty="0" err="1"/>
              <a:t>begrijpen</a:t>
            </a:r>
            <a:r>
              <a:rPr lang="en-US" dirty="0"/>
              <a:t> </a:t>
            </a:r>
            <a:r>
              <a:rPr lang="en-US" dirty="0" err="1"/>
              <a:t>wie</a:t>
            </a:r>
            <a:r>
              <a:rPr lang="en-US" dirty="0"/>
              <a:t> we </a:t>
            </a:r>
            <a:r>
              <a:rPr lang="en-US" dirty="0" err="1"/>
              <a:t>zijn</a:t>
            </a:r>
            <a:r>
              <a:rPr lang="en-US" dirty="0"/>
              <a:t> </a:t>
            </a:r>
            <a:r>
              <a:rPr lang="en-US" dirty="0" err="1"/>
              <a:t>en</a:t>
            </a:r>
            <a:r>
              <a:rPr lang="en-US" dirty="0"/>
              <a:t> :</a:t>
            </a:r>
            <a:endParaRPr dirty="0"/>
          </a:p>
          <a:p>
            <a:pPr marL="342900" lvl="0" indent="-342900" algn="l" rtl="0">
              <a:lnSpc>
                <a:spcPct val="110000"/>
              </a:lnSpc>
              <a:spcBef>
                <a:spcPts val="1000"/>
              </a:spcBef>
              <a:spcAft>
                <a:spcPts val="0"/>
              </a:spcAft>
              <a:buClr>
                <a:schemeClr val="lt1"/>
              </a:buClr>
              <a:buSzPct val="100000"/>
              <a:buFont typeface="Arial"/>
              <a:buChar char="•"/>
            </a:pPr>
            <a:r>
              <a:rPr lang="en-US" dirty="0"/>
              <a:t>wat </a:t>
            </a:r>
            <a:r>
              <a:rPr lang="en-US" dirty="0" err="1"/>
              <a:t>ons</a:t>
            </a:r>
            <a:r>
              <a:rPr lang="en-US" dirty="0"/>
              <a:t> </a:t>
            </a:r>
            <a:r>
              <a:rPr lang="en-US" dirty="0" err="1"/>
              <a:t>bindt</a:t>
            </a:r>
            <a:r>
              <a:rPr lang="en-US" dirty="0"/>
              <a:t>  </a:t>
            </a:r>
            <a:endParaRPr dirty="0"/>
          </a:p>
          <a:p>
            <a:pPr marL="342900" lvl="0" indent="-342900" algn="l" rtl="0">
              <a:lnSpc>
                <a:spcPct val="110000"/>
              </a:lnSpc>
              <a:spcBef>
                <a:spcPts val="1000"/>
              </a:spcBef>
              <a:spcAft>
                <a:spcPts val="0"/>
              </a:spcAft>
              <a:buClr>
                <a:schemeClr val="lt1"/>
              </a:buClr>
              <a:buSzPct val="100000"/>
              <a:buFont typeface="Arial"/>
              <a:buChar char="•"/>
            </a:pPr>
            <a:r>
              <a:rPr lang="en-US" dirty="0"/>
              <a:t>wat </a:t>
            </a:r>
            <a:r>
              <a:rPr lang="en-US" dirty="0" err="1"/>
              <a:t>ons</a:t>
            </a:r>
            <a:r>
              <a:rPr lang="en-US" dirty="0"/>
              <a:t> </a:t>
            </a:r>
            <a:r>
              <a:rPr lang="en-US" dirty="0" err="1"/>
              <a:t>anders</a:t>
            </a:r>
            <a:r>
              <a:rPr lang="en-US" dirty="0"/>
              <a:t> </a:t>
            </a:r>
            <a:r>
              <a:rPr lang="en-US" dirty="0" err="1"/>
              <a:t>maakt</a:t>
            </a:r>
            <a:r>
              <a:rPr lang="en-US" dirty="0"/>
              <a:t> dan de </a:t>
            </a:r>
            <a:r>
              <a:rPr lang="en-US" dirty="0" err="1"/>
              <a:t>mensen</a:t>
            </a:r>
            <a:r>
              <a:rPr lang="en-US" dirty="0"/>
              <a:t> om </a:t>
            </a:r>
            <a:r>
              <a:rPr lang="en-US" dirty="0" err="1"/>
              <a:t>ons</a:t>
            </a:r>
            <a:r>
              <a:rPr lang="en-US" dirty="0"/>
              <a:t> </a:t>
            </a:r>
            <a:r>
              <a:rPr lang="en-US" dirty="0" err="1"/>
              <a:t>heen</a:t>
            </a:r>
            <a:r>
              <a:rPr lang="en-US" dirty="0"/>
              <a:t>. </a:t>
            </a:r>
            <a:endParaRPr dirty="0"/>
          </a:p>
          <a:p>
            <a:pPr marL="342900" lvl="0" indent="-342900" algn="l" rtl="0">
              <a:lnSpc>
                <a:spcPct val="110000"/>
              </a:lnSpc>
              <a:spcBef>
                <a:spcPts val="1000"/>
              </a:spcBef>
              <a:spcAft>
                <a:spcPts val="0"/>
              </a:spcAft>
              <a:buClr>
                <a:schemeClr val="lt1"/>
              </a:buClr>
              <a:buSzPct val="100000"/>
              <a:buFont typeface="Arial"/>
              <a:buChar char="•"/>
            </a:pPr>
            <a:r>
              <a:rPr lang="en-US" dirty="0" err="1"/>
              <a:t>Welke</a:t>
            </a:r>
            <a:r>
              <a:rPr lang="en-US" dirty="0"/>
              <a:t> </a:t>
            </a:r>
            <a:r>
              <a:rPr lang="en-US" dirty="0" err="1"/>
              <a:t>verschillen</a:t>
            </a:r>
            <a:r>
              <a:rPr lang="en-US" dirty="0"/>
              <a:t> </a:t>
            </a:r>
            <a:r>
              <a:rPr lang="en-US" dirty="0" err="1"/>
              <a:t>en</a:t>
            </a:r>
            <a:r>
              <a:rPr lang="en-US" dirty="0"/>
              <a:t> </a:t>
            </a:r>
            <a:r>
              <a:rPr lang="en-US" dirty="0" err="1"/>
              <a:t>overeenkomsten</a:t>
            </a:r>
            <a:r>
              <a:rPr lang="en-US" dirty="0"/>
              <a:t> </a:t>
            </a:r>
            <a:r>
              <a:rPr lang="en-US" dirty="0" err="1"/>
              <a:t>vormen</a:t>
            </a:r>
            <a:r>
              <a:rPr lang="en-US" dirty="0"/>
              <a:t> </a:t>
            </a:r>
            <a:r>
              <a:rPr lang="en-US" dirty="0" err="1"/>
              <a:t>onze</a:t>
            </a:r>
            <a:r>
              <a:rPr lang="en-US" dirty="0"/>
              <a:t> </a:t>
            </a:r>
            <a:r>
              <a:rPr lang="en-US" dirty="0" err="1"/>
              <a:t>diversiteit</a:t>
            </a:r>
            <a:r>
              <a:rPr lang="en-US" dirty="0"/>
              <a:t>? </a:t>
            </a:r>
            <a:endParaRPr dirty="0"/>
          </a:p>
          <a:p>
            <a:pPr marL="342900" lvl="0" indent="-342900" algn="l" rtl="0">
              <a:lnSpc>
                <a:spcPct val="110000"/>
              </a:lnSpc>
              <a:spcBef>
                <a:spcPts val="1000"/>
              </a:spcBef>
              <a:spcAft>
                <a:spcPts val="0"/>
              </a:spcAft>
              <a:buClr>
                <a:schemeClr val="lt1"/>
              </a:buClr>
              <a:buSzPct val="100000"/>
              <a:buFont typeface="Arial"/>
              <a:buChar char="•"/>
            </a:pPr>
            <a:r>
              <a:rPr lang="en-US" dirty="0" err="1"/>
              <a:t>Welke</a:t>
            </a:r>
            <a:r>
              <a:rPr lang="en-US" dirty="0"/>
              <a:t> </a:t>
            </a:r>
            <a:r>
              <a:rPr lang="en-US" dirty="0" err="1"/>
              <a:t>kennis</a:t>
            </a:r>
            <a:r>
              <a:rPr lang="en-US" dirty="0"/>
              <a:t> </a:t>
            </a:r>
            <a:r>
              <a:rPr lang="en-US" dirty="0" err="1"/>
              <a:t>en</a:t>
            </a:r>
            <a:r>
              <a:rPr lang="en-US" dirty="0"/>
              <a:t> </a:t>
            </a:r>
            <a:r>
              <a:rPr lang="en-US" dirty="0" err="1"/>
              <a:t>vaardigheden</a:t>
            </a:r>
            <a:r>
              <a:rPr lang="en-US" dirty="0"/>
              <a:t> </a:t>
            </a:r>
            <a:r>
              <a:rPr lang="en-US" dirty="0" err="1"/>
              <a:t>willen</a:t>
            </a:r>
            <a:r>
              <a:rPr lang="en-US" dirty="0"/>
              <a:t> </a:t>
            </a:r>
            <a:r>
              <a:rPr lang="en-US" dirty="0" err="1"/>
              <a:t>wij</a:t>
            </a:r>
            <a:r>
              <a:rPr lang="en-US" dirty="0"/>
              <a:t> </a:t>
            </a:r>
            <a:r>
              <a:rPr lang="en-US" dirty="0" err="1"/>
              <a:t>doorgeven</a:t>
            </a:r>
            <a:r>
              <a:rPr lang="en-US" dirty="0"/>
              <a:t> </a:t>
            </a:r>
            <a:r>
              <a:rPr lang="en-US" dirty="0" err="1"/>
              <a:t>aan</a:t>
            </a:r>
            <a:r>
              <a:rPr lang="en-US" dirty="0"/>
              <a:t> </a:t>
            </a:r>
            <a:r>
              <a:rPr lang="en-US" dirty="0" err="1"/>
              <a:t>onze</a:t>
            </a:r>
            <a:r>
              <a:rPr lang="en-US" dirty="0"/>
              <a:t> </a:t>
            </a:r>
            <a:r>
              <a:rPr lang="en-US" dirty="0" err="1"/>
              <a:t>toekomstige</a:t>
            </a:r>
            <a:r>
              <a:rPr lang="en-US" dirty="0"/>
              <a:t> </a:t>
            </a:r>
            <a:r>
              <a:rPr lang="en-US" dirty="0" err="1"/>
              <a:t>generaties</a:t>
            </a:r>
            <a:r>
              <a:rPr lang="en-US" dirty="0"/>
              <a:t>?</a:t>
            </a:r>
            <a:endParaRPr dirty="0"/>
          </a:p>
        </p:txBody>
      </p:sp>
      <p:pic>
        <p:nvPicPr>
          <p:cNvPr id="683" name="Google Shape;683;p23" descr="Stone hallways"/>
          <p:cNvPicPr preferRelativeResize="0">
            <a:picLocks noGrp="1"/>
          </p:cNvPicPr>
          <p:nvPr>
            <p:ph type="pic" idx="3"/>
          </p:nvPr>
        </p:nvPicPr>
        <p:blipFill rotWithShape="1">
          <a:blip r:embed="rId3">
            <a:alphaModFix/>
          </a:blip>
          <a:srcRect l="15958" r="15957"/>
          <a:stretch/>
        </p:blipFill>
        <p:spPr>
          <a:xfrm>
            <a:off x="6392300" y="228600"/>
            <a:ext cx="5564883" cy="5447571"/>
          </a:xfrm>
          <a:prstGeom prst="rect">
            <a:avLst/>
          </a:prstGeom>
          <a:solidFill>
            <a:schemeClr val="lt1"/>
          </a:solid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24"/>
          <p:cNvSpPr txBox="1">
            <a:spLocks noGrp="1"/>
          </p:cNvSpPr>
          <p:nvPr>
            <p:ph type="body" idx="1"/>
          </p:nvPr>
        </p:nvSpPr>
        <p:spPr>
          <a:xfrm>
            <a:off x="10333273" y="4622656"/>
            <a:ext cx="785328" cy="1056986"/>
          </a:xfrm>
          <a:prstGeom prst="rect">
            <a:avLst/>
          </a:prstGeom>
          <a:noFill/>
          <a:ln>
            <a:noFill/>
          </a:ln>
        </p:spPr>
        <p:txBody>
          <a:bodyPr spcFirstLastPara="1" wrap="square" lIns="91425" tIns="45700" rIns="91425" bIns="45700" anchor="t" anchorCtr="0">
            <a:normAutofit fontScale="85000" lnSpcReduction="20000"/>
          </a:bodyPr>
          <a:lstStyle/>
          <a:p>
            <a:pPr marL="0" lvl="0" indent="0" algn="r" rtl="0">
              <a:lnSpc>
                <a:spcPct val="90000"/>
              </a:lnSpc>
              <a:spcBef>
                <a:spcPts val="0"/>
              </a:spcBef>
              <a:spcAft>
                <a:spcPts val="0"/>
              </a:spcAft>
              <a:buClr>
                <a:schemeClr val="lt1"/>
              </a:buClr>
              <a:buSzPct val="100000"/>
              <a:buNone/>
            </a:pPr>
            <a:r>
              <a:rPr lang="en-US"/>
              <a:t>"</a:t>
            </a:r>
            <a:endParaRPr/>
          </a:p>
        </p:txBody>
      </p:sp>
      <p:sp>
        <p:nvSpPr>
          <p:cNvPr id="689" name="Google Shape;689;p24"/>
          <p:cNvSpPr txBox="1">
            <a:spLocks noGrp="1"/>
          </p:cNvSpPr>
          <p:nvPr>
            <p:ph type="body" idx="2"/>
          </p:nvPr>
        </p:nvSpPr>
        <p:spPr>
          <a:xfrm>
            <a:off x="6359235" y="795622"/>
            <a:ext cx="5336771" cy="44939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000"/>
              <a:buNone/>
            </a:pPr>
            <a:r>
              <a:rPr lang="en-US" dirty="0" err="1"/>
              <a:t>Eten</a:t>
            </a:r>
            <a:r>
              <a:rPr lang="en-US" dirty="0"/>
              <a:t> is </a:t>
            </a:r>
            <a:r>
              <a:rPr lang="en-US" dirty="0" err="1"/>
              <a:t>alles</a:t>
            </a:r>
            <a:r>
              <a:rPr lang="en-US" dirty="0"/>
              <a:t> wat we </a:t>
            </a:r>
            <a:r>
              <a:rPr lang="en-US" dirty="0" err="1"/>
              <a:t>zijn</a:t>
            </a:r>
            <a:r>
              <a:rPr lang="en-US" dirty="0"/>
              <a:t>.</a:t>
            </a:r>
            <a:endParaRPr dirty="0"/>
          </a:p>
          <a:p>
            <a:pPr marL="0" lvl="0" indent="0" algn="ctr" rtl="0">
              <a:lnSpc>
                <a:spcPct val="90000"/>
              </a:lnSpc>
              <a:spcBef>
                <a:spcPts val="1000"/>
              </a:spcBef>
              <a:spcAft>
                <a:spcPts val="0"/>
              </a:spcAft>
              <a:buClr>
                <a:schemeClr val="lt1"/>
              </a:buClr>
              <a:buSzPts val="3000"/>
              <a:buNone/>
            </a:pPr>
            <a:r>
              <a:rPr lang="en-US" dirty="0"/>
              <a:t>Het </a:t>
            </a:r>
            <a:r>
              <a:rPr lang="en-US" dirty="0" err="1"/>
              <a:t>ligt</a:t>
            </a:r>
            <a:r>
              <a:rPr lang="en-US" dirty="0"/>
              <a:t> in het </a:t>
            </a:r>
            <a:r>
              <a:rPr lang="en-US" dirty="0" err="1"/>
              <a:t>verlengde</a:t>
            </a:r>
            <a:r>
              <a:rPr lang="en-US" dirty="0"/>
              <a:t> van </a:t>
            </a:r>
            <a:r>
              <a:rPr lang="en-US" dirty="0" err="1"/>
              <a:t>nationalistisch</a:t>
            </a:r>
            <a:r>
              <a:rPr lang="en-US" dirty="0"/>
              <a:t> </a:t>
            </a:r>
            <a:r>
              <a:rPr lang="en-US" dirty="0" err="1"/>
              <a:t>gevoel</a:t>
            </a:r>
            <a:r>
              <a:rPr lang="en-US" dirty="0"/>
              <a:t>, </a:t>
            </a:r>
            <a:r>
              <a:rPr lang="en-US" dirty="0" err="1"/>
              <a:t>etnisch</a:t>
            </a:r>
            <a:r>
              <a:rPr lang="en-US" dirty="0"/>
              <a:t> </a:t>
            </a:r>
            <a:r>
              <a:rPr lang="en-US" dirty="0" err="1"/>
              <a:t>gevoel</a:t>
            </a:r>
            <a:r>
              <a:rPr lang="en-US" dirty="0"/>
              <a:t>, je </a:t>
            </a:r>
            <a:r>
              <a:rPr lang="en-US" dirty="0" err="1"/>
              <a:t>persoonlijke</a:t>
            </a:r>
            <a:r>
              <a:rPr lang="en-US" dirty="0"/>
              <a:t> </a:t>
            </a:r>
            <a:r>
              <a:rPr lang="en-US" dirty="0" err="1"/>
              <a:t>geschiedenis</a:t>
            </a:r>
            <a:r>
              <a:rPr lang="en-US" dirty="0"/>
              <a:t>, je </a:t>
            </a:r>
            <a:r>
              <a:rPr lang="en-US" dirty="0" err="1"/>
              <a:t>provincie</a:t>
            </a:r>
            <a:r>
              <a:rPr lang="en-US" dirty="0"/>
              <a:t>, je </a:t>
            </a:r>
            <a:r>
              <a:rPr lang="en-US" dirty="0" err="1"/>
              <a:t>regio</a:t>
            </a:r>
            <a:r>
              <a:rPr lang="en-US" dirty="0"/>
              <a:t>, je </a:t>
            </a:r>
            <a:r>
              <a:rPr lang="en-US" dirty="0" err="1"/>
              <a:t>stam</a:t>
            </a:r>
            <a:r>
              <a:rPr lang="en-US" dirty="0"/>
              <a:t>, je </a:t>
            </a:r>
            <a:r>
              <a:rPr lang="en-US" dirty="0" err="1"/>
              <a:t>oma</a:t>
            </a:r>
            <a:r>
              <a:rPr lang="en-US" dirty="0"/>
              <a:t>. Het is </a:t>
            </a:r>
            <a:r>
              <a:rPr lang="en-US" dirty="0" err="1"/>
              <a:t>daar</a:t>
            </a:r>
            <a:r>
              <a:rPr lang="en-US" dirty="0"/>
              <a:t> </a:t>
            </a:r>
            <a:r>
              <a:rPr lang="en-US" dirty="0" err="1"/>
              <a:t>vanaf</a:t>
            </a:r>
            <a:r>
              <a:rPr lang="en-US" dirty="0"/>
              <a:t> het begin </a:t>
            </a:r>
            <a:r>
              <a:rPr lang="en-US" dirty="0" err="1"/>
              <a:t>onlosmakend</a:t>
            </a:r>
            <a:r>
              <a:rPr lang="en-US" dirty="0"/>
              <a:t> mee </a:t>
            </a:r>
            <a:r>
              <a:rPr lang="en-US" dirty="0" err="1"/>
              <a:t>verbonden</a:t>
            </a:r>
            <a:r>
              <a:rPr lang="en-US" dirty="0"/>
              <a:t>.</a:t>
            </a:r>
            <a:endParaRPr dirty="0"/>
          </a:p>
        </p:txBody>
      </p:sp>
      <p:sp>
        <p:nvSpPr>
          <p:cNvPr id="690" name="Google Shape;690;p24"/>
          <p:cNvSpPr txBox="1">
            <a:spLocks noGrp="1"/>
          </p:cNvSpPr>
          <p:nvPr>
            <p:ph type="body" idx="3"/>
          </p:nvPr>
        </p:nvSpPr>
        <p:spPr>
          <a:xfrm>
            <a:off x="6021117" y="872625"/>
            <a:ext cx="2613204" cy="1221666"/>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lt1"/>
              </a:buClr>
              <a:buSzPct val="100000"/>
              <a:buNone/>
            </a:pPr>
            <a:r>
              <a:rPr lang="en-US"/>
              <a:t>"</a:t>
            </a:r>
            <a:endParaRPr/>
          </a:p>
        </p:txBody>
      </p:sp>
      <p:pic>
        <p:nvPicPr>
          <p:cNvPr id="691" name="Google Shape;691;p24" descr="Group family photo"/>
          <p:cNvPicPr preferRelativeResize="0">
            <a:picLocks noGrp="1"/>
          </p:cNvPicPr>
          <p:nvPr>
            <p:ph type="pic" idx="4"/>
          </p:nvPr>
        </p:nvPicPr>
        <p:blipFill rotWithShape="1">
          <a:blip r:embed="rId3">
            <a:alphaModFix/>
          </a:blip>
          <a:srcRect l="9919" r="16315"/>
          <a:stretch/>
        </p:blipFill>
        <p:spPr>
          <a:xfrm>
            <a:off x="705779" y="0"/>
            <a:ext cx="5248975" cy="6858001"/>
          </a:xfrm>
          <a:prstGeom prst="rect">
            <a:avLst/>
          </a:prstGeom>
          <a:noFill/>
          <a:ln>
            <a:noFill/>
          </a:ln>
        </p:spPr>
      </p:pic>
      <p:sp>
        <p:nvSpPr>
          <p:cNvPr id="692" name="Google Shape;692;p24"/>
          <p:cNvSpPr txBox="1"/>
          <p:nvPr/>
        </p:nvSpPr>
        <p:spPr>
          <a:xfrm>
            <a:off x="8894618" y="5151149"/>
            <a:ext cx="246888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Anthony Bourdain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25"/>
          <p:cNvSpPr txBox="1">
            <a:spLocks noGrp="1"/>
          </p:cNvSpPr>
          <p:nvPr>
            <p:ph type="body" idx="2"/>
          </p:nvPr>
        </p:nvSpPr>
        <p:spPr>
          <a:xfrm>
            <a:off x="453737" y="351861"/>
            <a:ext cx="5085159"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Kansen </a:t>
            </a:r>
            <a:endParaRPr sz="3200"/>
          </a:p>
        </p:txBody>
      </p:sp>
      <p:pic>
        <p:nvPicPr>
          <p:cNvPr id="698" name="Google Shape;698;p25" descr="Person baking Christmas treats"/>
          <p:cNvPicPr preferRelativeResize="0">
            <a:picLocks noGrp="1"/>
          </p:cNvPicPr>
          <p:nvPr>
            <p:ph type="pic" idx="3"/>
          </p:nvPr>
        </p:nvPicPr>
        <p:blipFill rotWithShape="1">
          <a:blip r:embed="rId3">
            <a:alphaModFix/>
          </a:blip>
          <a:srcRect l="16714" r="16713"/>
          <a:stretch/>
        </p:blipFill>
        <p:spPr>
          <a:xfrm>
            <a:off x="6392300" y="228600"/>
            <a:ext cx="5564883" cy="5447571"/>
          </a:xfrm>
          <a:prstGeom prst="rect">
            <a:avLst/>
          </a:prstGeom>
          <a:solidFill>
            <a:schemeClr val="lt1"/>
          </a:solidFill>
          <a:ln>
            <a:noFill/>
          </a:ln>
        </p:spPr>
      </p:pic>
      <p:sp>
        <p:nvSpPr>
          <p:cNvPr id="699" name="Google Shape;699;p25"/>
          <p:cNvSpPr txBox="1">
            <a:spLocks noGrp="1"/>
          </p:cNvSpPr>
          <p:nvPr>
            <p:ph type="body" idx="1"/>
          </p:nvPr>
        </p:nvSpPr>
        <p:spPr>
          <a:xfrm>
            <a:off x="453737" y="1471353"/>
            <a:ext cx="5647112" cy="4153362"/>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lt1"/>
              </a:buClr>
              <a:buSzPts val="2200"/>
              <a:buNone/>
            </a:pPr>
            <a:r>
              <a:rPr lang="en-US" sz="2200" dirty="0" err="1"/>
              <a:t>Voor</a:t>
            </a:r>
            <a:r>
              <a:rPr lang="en-US" sz="2200" dirty="0"/>
              <a:t> </a:t>
            </a:r>
            <a:r>
              <a:rPr lang="en-US" sz="2200" dirty="0" err="1"/>
              <a:t>deze</a:t>
            </a:r>
            <a:r>
              <a:rPr lang="en-US" sz="2200" dirty="0"/>
              <a:t> module </a:t>
            </a:r>
            <a:r>
              <a:rPr lang="en-US" sz="2200" dirty="0" err="1"/>
              <a:t>gaan</a:t>
            </a:r>
            <a:r>
              <a:rPr lang="en-US" sz="2200" dirty="0"/>
              <a:t> we </a:t>
            </a:r>
            <a:r>
              <a:rPr lang="en-US" sz="2200" dirty="0" err="1"/>
              <a:t>ons</a:t>
            </a:r>
            <a:r>
              <a:rPr lang="en-US" sz="2200" dirty="0"/>
              <a:t> </a:t>
            </a:r>
            <a:r>
              <a:rPr lang="en-US" sz="2200" dirty="0" err="1"/>
              <a:t>richten</a:t>
            </a:r>
            <a:r>
              <a:rPr lang="en-US" sz="2200" dirty="0"/>
              <a:t> op de </a:t>
            </a:r>
            <a:r>
              <a:rPr lang="en-US" sz="2200" dirty="0" err="1"/>
              <a:t>sociale</a:t>
            </a:r>
            <a:r>
              <a:rPr lang="en-US" sz="2200" dirty="0"/>
              <a:t> </a:t>
            </a:r>
            <a:r>
              <a:rPr lang="en-US" sz="2200" dirty="0" err="1"/>
              <a:t>en</a:t>
            </a:r>
            <a:r>
              <a:rPr lang="en-US" sz="2200" dirty="0"/>
              <a:t> </a:t>
            </a:r>
            <a:r>
              <a:rPr lang="en-US" sz="2200" dirty="0" err="1"/>
              <a:t>economische</a:t>
            </a:r>
            <a:r>
              <a:rPr lang="en-US" sz="2200" dirty="0"/>
              <a:t> </a:t>
            </a:r>
            <a:r>
              <a:rPr lang="en-US" sz="2200" dirty="0" err="1"/>
              <a:t>waarde</a:t>
            </a:r>
            <a:r>
              <a:rPr lang="en-US" sz="2200" dirty="0"/>
              <a:t> of </a:t>
            </a:r>
            <a:r>
              <a:rPr lang="en-US" sz="2200" dirty="0" err="1"/>
              <a:t>mogelijkheden</a:t>
            </a:r>
            <a:r>
              <a:rPr lang="en-US" sz="2200" dirty="0"/>
              <a:t> die </a:t>
            </a:r>
            <a:r>
              <a:rPr lang="en-US" sz="2200" dirty="0" err="1"/>
              <a:t>liggen</a:t>
            </a:r>
            <a:r>
              <a:rPr lang="en-US" sz="2200" dirty="0"/>
              <a:t> in de </a:t>
            </a:r>
            <a:r>
              <a:rPr lang="en-US" sz="2200" dirty="0" err="1"/>
              <a:t>overdracht</a:t>
            </a:r>
            <a:r>
              <a:rPr lang="en-US" sz="2200" dirty="0"/>
              <a:t> van </a:t>
            </a:r>
            <a:r>
              <a:rPr lang="en-US" sz="2200" dirty="0" err="1"/>
              <a:t>deze</a:t>
            </a:r>
            <a:r>
              <a:rPr lang="en-US" sz="2200" dirty="0"/>
              <a:t> </a:t>
            </a:r>
            <a:r>
              <a:rPr lang="en-US" sz="2200" dirty="0" err="1"/>
              <a:t>culinaire</a:t>
            </a:r>
            <a:r>
              <a:rPr lang="en-US" sz="2200" dirty="0"/>
              <a:t> </a:t>
            </a:r>
            <a:r>
              <a:rPr lang="en-US" sz="2200" dirty="0" err="1"/>
              <a:t>culturele</a:t>
            </a:r>
            <a:r>
              <a:rPr lang="en-US" sz="2200" dirty="0"/>
              <a:t> </a:t>
            </a:r>
            <a:r>
              <a:rPr lang="en-US" sz="2200" dirty="0" err="1"/>
              <a:t>kennis</a:t>
            </a:r>
            <a:r>
              <a:rPr lang="en-US" sz="2200" dirty="0"/>
              <a:t>...</a:t>
            </a:r>
            <a:r>
              <a:rPr lang="en-US" sz="2200" dirty="0" err="1"/>
              <a:t>resulterend</a:t>
            </a:r>
            <a:r>
              <a:rPr lang="en-US" sz="2200" dirty="0"/>
              <a:t> in:</a:t>
            </a:r>
            <a:endParaRPr dirty="0"/>
          </a:p>
          <a:p>
            <a:pPr marL="457200" lvl="0" indent="-457200" algn="l" rtl="0">
              <a:lnSpc>
                <a:spcPct val="90000"/>
              </a:lnSpc>
              <a:spcBef>
                <a:spcPts val="1000"/>
              </a:spcBef>
              <a:spcAft>
                <a:spcPts val="0"/>
              </a:spcAft>
              <a:buClr>
                <a:schemeClr val="lt1"/>
              </a:buClr>
              <a:buSzPts val="2200"/>
              <a:buFont typeface="Calibri"/>
              <a:buAutoNum type="arabicPeriod"/>
            </a:pPr>
            <a:r>
              <a:rPr lang="en-US" sz="2200" dirty="0" err="1"/>
              <a:t>Overleven</a:t>
            </a:r>
            <a:r>
              <a:rPr lang="en-US" sz="2200" dirty="0"/>
              <a:t> van </a:t>
            </a:r>
            <a:r>
              <a:rPr lang="en-US" sz="2200" dirty="0" err="1"/>
              <a:t>Culinair</a:t>
            </a:r>
            <a:r>
              <a:rPr lang="en-US" sz="2200" dirty="0"/>
              <a:t> </a:t>
            </a:r>
            <a:r>
              <a:rPr lang="en-US" sz="2200" dirty="0" err="1"/>
              <a:t>erfgoed</a:t>
            </a:r>
            <a:r>
              <a:rPr lang="en-US" sz="2200" dirty="0"/>
              <a:t> </a:t>
            </a:r>
            <a:endParaRPr dirty="0"/>
          </a:p>
          <a:p>
            <a:pPr marL="457200" lvl="0" indent="-457200" algn="l" rtl="0">
              <a:lnSpc>
                <a:spcPct val="90000"/>
              </a:lnSpc>
              <a:spcBef>
                <a:spcPts val="1000"/>
              </a:spcBef>
              <a:spcAft>
                <a:spcPts val="0"/>
              </a:spcAft>
              <a:buClr>
                <a:schemeClr val="lt1"/>
              </a:buClr>
              <a:buSzPts val="2200"/>
              <a:buFont typeface="Calibri"/>
              <a:buAutoNum type="arabicPeriod"/>
            </a:pPr>
            <a:r>
              <a:rPr lang="en-US" sz="2200" dirty="0"/>
              <a:t>Het </a:t>
            </a:r>
            <a:r>
              <a:rPr lang="en-US" sz="2200" dirty="0" err="1"/>
              <a:t>voedseltoerisme</a:t>
            </a:r>
            <a:r>
              <a:rPr lang="en-US" sz="2200" dirty="0"/>
              <a:t> </a:t>
            </a:r>
            <a:r>
              <a:rPr lang="en-US" sz="2200" dirty="0" err="1"/>
              <a:t>wordt</a:t>
            </a:r>
            <a:r>
              <a:rPr lang="en-US" sz="2200" dirty="0"/>
              <a:t> </a:t>
            </a:r>
            <a:r>
              <a:rPr lang="en-US" sz="2200" dirty="0" err="1"/>
              <a:t>versterkt</a:t>
            </a:r>
            <a:endParaRPr dirty="0"/>
          </a:p>
          <a:p>
            <a:pPr marL="457200" lvl="0" indent="-457200" algn="l" rtl="0">
              <a:lnSpc>
                <a:spcPct val="90000"/>
              </a:lnSpc>
              <a:spcBef>
                <a:spcPts val="1000"/>
              </a:spcBef>
              <a:spcAft>
                <a:spcPts val="0"/>
              </a:spcAft>
              <a:buClr>
                <a:schemeClr val="lt1"/>
              </a:buClr>
              <a:buSzPts val="2200"/>
              <a:buFont typeface="Calibri"/>
              <a:buAutoNum type="arabicPeriod"/>
            </a:pPr>
            <a:r>
              <a:rPr lang="en-US" sz="2200" dirty="0" err="1"/>
              <a:t>Studenten</a:t>
            </a:r>
            <a:r>
              <a:rPr lang="en-US" sz="2200" dirty="0"/>
              <a:t> / </a:t>
            </a:r>
            <a:r>
              <a:rPr lang="en-US" sz="2200" dirty="0" err="1"/>
              <a:t>bedrijven</a:t>
            </a:r>
            <a:r>
              <a:rPr lang="en-US" sz="2200" dirty="0"/>
              <a:t> </a:t>
            </a:r>
            <a:r>
              <a:rPr lang="en-US" sz="2200" dirty="0" err="1"/>
              <a:t>kunnen</a:t>
            </a:r>
            <a:r>
              <a:rPr lang="en-US" sz="2200" dirty="0"/>
              <a:t> </a:t>
            </a:r>
            <a:r>
              <a:rPr lang="en-US" sz="2200" dirty="0" err="1"/>
              <a:t>gerechten</a:t>
            </a:r>
            <a:r>
              <a:rPr lang="en-US" sz="2200" dirty="0"/>
              <a:t> of </a:t>
            </a:r>
            <a:r>
              <a:rPr lang="en-US" sz="2200" dirty="0" err="1"/>
              <a:t>methoden</a:t>
            </a:r>
            <a:r>
              <a:rPr lang="en-US" sz="2200" dirty="0"/>
              <a:t> </a:t>
            </a:r>
            <a:r>
              <a:rPr lang="en-US" sz="2200" dirty="0" err="1"/>
              <a:t>opnieuw</a:t>
            </a:r>
            <a:r>
              <a:rPr lang="en-US" sz="2200" dirty="0"/>
              <a:t> </a:t>
            </a:r>
            <a:r>
              <a:rPr lang="en-US" sz="2200" dirty="0" err="1"/>
              <a:t>uitvinden</a:t>
            </a:r>
            <a:r>
              <a:rPr lang="en-US" sz="2200" dirty="0"/>
              <a:t> of </a:t>
            </a:r>
            <a:r>
              <a:rPr lang="en-US" sz="2200" dirty="0" err="1"/>
              <a:t>innoveren</a:t>
            </a:r>
            <a:r>
              <a:rPr lang="en-US" sz="2200" dirty="0"/>
              <a:t> </a:t>
            </a:r>
            <a:endParaRPr dirty="0"/>
          </a:p>
          <a:p>
            <a:pPr marL="457200" lvl="0" indent="-457200" algn="l" rtl="0">
              <a:lnSpc>
                <a:spcPct val="90000"/>
              </a:lnSpc>
              <a:spcBef>
                <a:spcPts val="1000"/>
              </a:spcBef>
              <a:spcAft>
                <a:spcPts val="0"/>
              </a:spcAft>
              <a:buClr>
                <a:schemeClr val="lt1"/>
              </a:buClr>
              <a:buSzPts val="2200"/>
              <a:buFont typeface="Calibri"/>
              <a:buAutoNum type="arabicPeriod"/>
            </a:pPr>
            <a:r>
              <a:rPr lang="en-US" sz="2200" dirty="0" err="1"/>
              <a:t>Bedrijven</a:t>
            </a:r>
            <a:r>
              <a:rPr lang="en-US" sz="2200" dirty="0"/>
              <a:t> </a:t>
            </a:r>
            <a:r>
              <a:rPr lang="en-US" sz="2200" dirty="0" err="1"/>
              <a:t>passen</a:t>
            </a:r>
            <a:r>
              <a:rPr lang="en-US" sz="2200" dirty="0"/>
              <a:t> </a:t>
            </a:r>
            <a:r>
              <a:rPr lang="en-US" sz="2200" dirty="0" err="1"/>
              <a:t>zich</a:t>
            </a:r>
            <a:r>
              <a:rPr lang="en-US" sz="2200" dirty="0"/>
              <a:t> </a:t>
            </a:r>
            <a:r>
              <a:rPr lang="en-US" sz="2200" dirty="0" err="1"/>
              <a:t>aan</a:t>
            </a:r>
            <a:r>
              <a:rPr lang="en-US" sz="2200" dirty="0"/>
              <a:t> </a:t>
            </a:r>
            <a:r>
              <a:rPr lang="en-US" sz="2200" dirty="0" err="1"/>
              <a:t>en</a:t>
            </a:r>
            <a:r>
              <a:rPr lang="en-US" sz="2200" dirty="0"/>
              <a:t> </a:t>
            </a:r>
            <a:r>
              <a:rPr lang="en-US" sz="2200" dirty="0" err="1"/>
              <a:t>overleven</a:t>
            </a:r>
            <a:endParaRPr dirty="0"/>
          </a:p>
          <a:p>
            <a:pPr marL="457200" lvl="0" indent="-457200" algn="l" rtl="0">
              <a:lnSpc>
                <a:spcPct val="90000"/>
              </a:lnSpc>
              <a:spcBef>
                <a:spcPts val="1000"/>
              </a:spcBef>
              <a:spcAft>
                <a:spcPts val="0"/>
              </a:spcAft>
              <a:buClr>
                <a:schemeClr val="lt1"/>
              </a:buClr>
              <a:buSzPts val="2200"/>
              <a:buFont typeface="Calibri"/>
              <a:buAutoNum type="arabicPeriod"/>
            </a:pPr>
            <a:r>
              <a:rPr lang="en-US" sz="2200" dirty="0" err="1"/>
              <a:t>Studenten</a:t>
            </a:r>
            <a:r>
              <a:rPr lang="en-US" sz="2200" dirty="0"/>
              <a:t> </a:t>
            </a:r>
            <a:r>
              <a:rPr lang="en-US" sz="2200" dirty="0" err="1"/>
              <a:t>krijgen</a:t>
            </a:r>
            <a:r>
              <a:rPr lang="en-US" sz="2200" dirty="0"/>
              <a:t> </a:t>
            </a:r>
            <a:r>
              <a:rPr lang="en-US" sz="2200" dirty="0" err="1"/>
              <a:t>werk</a:t>
            </a:r>
            <a:r>
              <a:rPr lang="en-US" sz="2200" dirty="0"/>
              <a:t> </a:t>
            </a:r>
            <a:endParaRPr dirty="0"/>
          </a:p>
          <a:p>
            <a:pPr marL="228600" lvl="0" indent="-228600" algn="l" rtl="0">
              <a:lnSpc>
                <a:spcPct val="90000"/>
              </a:lnSpc>
              <a:spcBef>
                <a:spcPts val="1000"/>
              </a:spcBef>
              <a:spcAft>
                <a:spcPts val="0"/>
              </a:spcAft>
              <a:buClr>
                <a:schemeClr val="lt1"/>
              </a:buClr>
              <a:buSzPts val="2200"/>
              <a:buNone/>
            </a:pPr>
            <a:endParaRPr sz="2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26"/>
          <p:cNvSpPr txBox="1">
            <a:spLocks noGrp="1"/>
          </p:cNvSpPr>
          <p:nvPr>
            <p:ph type="body" idx="1"/>
          </p:nvPr>
        </p:nvSpPr>
        <p:spPr>
          <a:xfrm>
            <a:off x="445933" y="1529542"/>
            <a:ext cx="11266700" cy="4339413"/>
          </a:xfrm>
          <a:prstGeom prst="rect">
            <a:avLst/>
          </a:prstGeom>
          <a:noFill/>
          <a:ln>
            <a:noFill/>
          </a:ln>
        </p:spPr>
        <p:txBody>
          <a:bodyPr spcFirstLastPara="1" wrap="square" lIns="91425" tIns="45700" rIns="91425" bIns="45700" anchor="t" anchorCtr="0">
            <a:normAutofit fontScale="92500"/>
          </a:bodyPr>
          <a:lstStyle/>
          <a:p>
            <a:pPr marL="228600" lvl="0" indent="0" algn="l" rtl="0">
              <a:lnSpc>
                <a:spcPct val="110000"/>
              </a:lnSpc>
              <a:spcBef>
                <a:spcPts val="0"/>
              </a:spcBef>
              <a:spcAft>
                <a:spcPts val="0"/>
              </a:spcAft>
              <a:buClr>
                <a:schemeClr val="lt1"/>
              </a:buClr>
              <a:buSzPts val="2400"/>
              <a:buNone/>
            </a:pPr>
            <a:r>
              <a:rPr lang="en-US" dirty="0" err="1"/>
              <a:t>Eetcultuur</a:t>
            </a:r>
            <a:r>
              <a:rPr lang="en-US" dirty="0"/>
              <a:t> </a:t>
            </a:r>
            <a:r>
              <a:rPr lang="en-US" dirty="0" err="1"/>
              <a:t>en</a:t>
            </a:r>
            <a:r>
              <a:rPr lang="en-US" dirty="0"/>
              <a:t> -</a:t>
            </a:r>
            <a:r>
              <a:rPr lang="en-US" dirty="0" err="1"/>
              <a:t>erfgoed</a:t>
            </a:r>
            <a:r>
              <a:rPr lang="en-US" dirty="0"/>
              <a:t> </a:t>
            </a:r>
            <a:r>
              <a:rPr lang="en-US" dirty="0" err="1"/>
              <a:t>zijn</a:t>
            </a:r>
            <a:r>
              <a:rPr lang="en-US" dirty="0"/>
              <a:t> </a:t>
            </a:r>
            <a:r>
              <a:rPr lang="en-US" dirty="0" err="1"/>
              <a:t>een</a:t>
            </a:r>
            <a:r>
              <a:rPr lang="en-US" dirty="0"/>
              <a:t> </a:t>
            </a:r>
            <a:r>
              <a:rPr lang="en-US" dirty="0" err="1"/>
              <a:t>belangrijke</a:t>
            </a:r>
            <a:r>
              <a:rPr lang="en-US" dirty="0"/>
              <a:t> factor </a:t>
            </a:r>
            <a:r>
              <a:rPr lang="en-US" dirty="0" err="1"/>
              <a:t>voor</a:t>
            </a:r>
            <a:r>
              <a:rPr lang="en-US" dirty="0"/>
              <a:t> het </a:t>
            </a:r>
            <a:r>
              <a:rPr lang="en-US" b="1" dirty="0" err="1"/>
              <a:t>behoud</a:t>
            </a:r>
            <a:r>
              <a:rPr lang="en-US" b="1" dirty="0"/>
              <a:t> van </a:t>
            </a:r>
            <a:r>
              <a:rPr lang="en-US" b="1" dirty="0" err="1"/>
              <a:t>culturele</a:t>
            </a:r>
            <a:r>
              <a:rPr lang="en-US" b="1" dirty="0"/>
              <a:t> </a:t>
            </a:r>
            <a:r>
              <a:rPr lang="en-US" b="1" dirty="0" err="1"/>
              <a:t>diversiteit</a:t>
            </a:r>
            <a:r>
              <a:rPr lang="en-US" b="1" dirty="0"/>
              <a:t> in het </a:t>
            </a:r>
            <a:r>
              <a:rPr lang="en-US" b="1" dirty="0" err="1"/>
              <a:t>licht</a:t>
            </a:r>
            <a:r>
              <a:rPr lang="en-US" b="1" dirty="0"/>
              <a:t> van de </a:t>
            </a:r>
            <a:r>
              <a:rPr lang="en-US" b="1" dirty="0" err="1"/>
              <a:t>toenemende</a:t>
            </a:r>
            <a:r>
              <a:rPr lang="en-US" b="1" dirty="0"/>
              <a:t> </a:t>
            </a:r>
            <a:r>
              <a:rPr lang="en-US" b="1" dirty="0" err="1"/>
              <a:t>globalisering</a:t>
            </a:r>
            <a:r>
              <a:rPr lang="en-US" b="1" dirty="0"/>
              <a:t>. </a:t>
            </a:r>
            <a:r>
              <a:rPr lang="en-US" dirty="0" err="1"/>
              <a:t>Kennis</a:t>
            </a:r>
            <a:r>
              <a:rPr lang="en-US" dirty="0"/>
              <a:t> </a:t>
            </a:r>
            <a:r>
              <a:rPr lang="en-US" dirty="0" err="1"/>
              <a:t>en</a:t>
            </a:r>
            <a:r>
              <a:rPr lang="en-US" dirty="0"/>
              <a:t> begrip van </a:t>
            </a:r>
            <a:r>
              <a:rPr lang="en-US" dirty="0" err="1"/>
              <a:t>verschillende</a:t>
            </a:r>
            <a:r>
              <a:rPr lang="en-US" dirty="0"/>
              <a:t> </a:t>
            </a:r>
            <a:r>
              <a:rPr lang="en-US" dirty="0" err="1"/>
              <a:t>gemeenschapstradities</a:t>
            </a:r>
            <a:r>
              <a:rPr lang="en-US" dirty="0"/>
              <a:t> </a:t>
            </a:r>
            <a:r>
              <a:rPr lang="en-US" dirty="0" err="1"/>
              <a:t>helpt</a:t>
            </a:r>
            <a:r>
              <a:rPr lang="en-US" dirty="0"/>
              <a:t> </a:t>
            </a:r>
            <a:r>
              <a:rPr lang="en-US" dirty="0" err="1"/>
              <a:t>bij</a:t>
            </a:r>
            <a:r>
              <a:rPr lang="en-US" dirty="0"/>
              <a:t> het </a:t>
            </a:r>
            <a:r>
              <a:rPr lang="en-US" dirty="0" err="1"/>
              <a:t>interculturele</a:t>
            </a:r>
            <a:r>
              <a:rPr lang="en-US" dirty="0"/>
              <a:t> </a:t>
            </a:r>
            <a:r>
              <a:rPr lang="en-US" dirty="0" err="1"/>
              <a:t>dialoog</a:t>
            </a:r>
            <a:r>
              <a:rPr lang="en-US" dirty="0"/>
              <a:t> </a:t>
            </a:r>
            <a:r>
              <a:rPr lang="en-US" dirty="0" err="1"/>
              <a:t>en</a:t>
            </a:r>
            <a:r>
              <a:rPr lang="en-US" dirty="0"/>
              <a:t> </a:t>
            </a:r>
            <a:r>
              <a:rPr lang="en-US" dirty="0" err="1"/>
              <a:t>moedigt</a:t>
            </a:r>
            <a:r>
              <a:rPr lang="en-US" dirty="0"/>
              <a:t> </a:t>
            </a:r>
            <a:r>
              <a:rPr lang="en-US" dirty="0" err="1"/>
              <a:t>wederzijds</a:t>
            </a:r>
            <a:r>
              <a:rPr lang="en-US" dirty="0"/>
              <a:t> respect </a:t>
            </a:r>
            <a:r>
              <a:rPr lang="en-US" dirty="0" err="1"/>
              <a:t>voor</a:t>
            </a:r>
            <a:r>
              <a:rPr lang="en-US" dirty="0"/>
              <a:t> </a:t>
            </a:r>
            <a:r>
              <a:rPr lang="en-US" dirty="0" err="1"/>
              <a:t>andere</a:t>
            </a:r>
            <a:r>
              <a:rPr lang="en-US" dirty="0"/>
              <a:t> </a:t>
            </a:r>
            <a:r>
              <a:rPr lang="en-US" dirty="0" err="1"/>
              <a:t>levenswijzen</a:t>
            </a:r>
            <a:r>
              <a:rPr lang="en-US" dirty="0"/>
              <a:t> </a:t>
            </a:r>
            <a:r>
              <a:rPr lang="en-US" dirty="0" err="1"/>
              <a:t>aan</a:t>
            </a:r>
            <a:r>
              <a:rPr lang="en-US" dirty="0"/>
              <a:t>.</a:t>
            </a:r>
            <a:endParaRPr dirty="0"/>
          </a:p>
          <a:p>
            <a:pPr marL="228600" lvl="0" indent="0" algn="l" rtl="0">
              <a:lnSpc>
                <a:spcPct val="110000"/>
              </a:lnSpc>
              <a:spcBef>
                <a:spcPts val="1000"/>
              </a:spcBef>
              <a:spcAft>
                <a:spcPts val="0"/>
              </a:spcAft>
              <a:buClr>
                <a:schemeClr val="lt1"/>
              </a:buClr>
              <a:buSzPts val="2400"/>
              <a:buNone/>
            </a:pPr>
            <a:r>
              <a:rPr lang="en-US" dirty="0"/>
              <a:t>Het </a:t>
            </a:r>
            <a:r>
              <a:rPr lang="en-US" dirty="0" err="1"/>
              <a:t>belang</a:t>
            </a:r>
            <a:r>
              <a:rPr lang="en-US" dirty="0"/>
              <a:t> van </a:t>
            </a:r>
            <a:r>
              <a:rPr lang="en-US" dirty="0" err="1"/>
              <a:t>immaterieel</a:t>
            </a:r>
            <a:r>
              <a:rPr lang="en-US" dirty="0"/>
              <a:t> </a:t>
            </a:r>
            <a:r>
              <a:rPr lang="en-US" dirty="0" err="1"/>
              <a:t>cultureel</a:t>
            </a:r>
            <a:r>
              <a:rPr lang="en-US" dirty="0"/>
              <a:t> </a:t>
            </a:r>
            <a:r>
              <a:rPr lang="en-US" dirty="0" err="1"/>
              <a:t>erfgoed</a:t>
            </a:r>
            <a:r>
              <a:rPr lang="en-US" dirty="0"/>
              <a:t> </a:t>
            </a:r>
            <a:r>
              <a:rPr lang="en-US" dirty="0" err="1"/>
              <a:t>ligt</a:t>
            </a:r>
            <a:r>
              <a:rPr lang="en-US" dirty="0"/>
              <a:t> in de </a:t>
            </a:r>
            <a:r>
              <a:rPr lang="en-US" dirty="0" err="1"/>
              <a:t>rijkdom</a:t>
            </a:r>
            <a:r>
              <a:rPr lang="en-US" dirty="0"/>
              <a:t> </a:t>
            </a:r>
            <a:r>
              <a:rPr lang="en-US" dirty="0" err="1"/>
              <a:t>aan</a:t>
            </a:r>
            <a:r>
              <a:rPr lang="en-US" dirty="0"/>
              <a:t> </a:t>
            </a:r>
            <a:r>
              <a:rPr lang="en-US" dirty="0" err="1"/>
              <a:t>kennis</a:t>
            </a:r>
            <a:r>
              <a:rPr lang="en-US" dirty="0"/>
              <a:t> </a:t>
            </a:r>
            <a:r>
              <a:rPr lang="en-US" dirty="0" err="1"/>
              <a:t>en</a:t>
            </a:r>
            <a:r>
              <a:rPr lang="en-US" dirty="0"/>
              <a:t> </a:t>
            </a:r>
            <a:r>
              <a:rPr lang="en-US" dirty="0" err="1"/>
              <a:t>vaardigheden</a:t>
            </a:r>
            <a:r>
              <a:rPr lang="en-US" dirty="0"/>
              <a:t> die </a:t>
            </a:r>
            <a:r>
              <a:rPr lang="en-US" dirty="0" err="1"/>
              <a:t>daardoor</a:t>
            </a:r>
            <a:r>
              <a:rPr lang="en-US" dirty="0"/>
              <a:t> van </a:t>
            </a:r>
            <a:r>
              <a:rPr lang="en-US" dirty="0" err="1"/>
              <a:t>generatie</a:t>
            </a:r>
            <a:r>
              <a:rPr lang="en-US" dirty="0"/>
              <a:t> op </a:t>
            </a:r>
            <a:r>
              <a:rPr lang="en-US" dirty="0" err="1"/>
              <a:t>generatie</a:t>
            </a:r>
            <a:r>
              <a:rPr lang="en-US" dirty="0"/>
              <a:t> </a:t>
            </a:r>
            <a:r>
              <a:rPr lang="en-US" dirty="0" err="1"/>
              <a:t>wordt</a:t>
            </a:r>
            <a:r>
              <a:rPr lang="en-US" dirty="0"/>
              <a:t> </a:t>
            </a:r>
            <a:r>
              <a:rPr lang="en-US" dirty="0" err="1"/>
              <a:t>overgedragen</a:t>
            </a:r>
            <a:r>
              <a:rPr lang="en-US" dirty="0"/>
              <a:t>. </a:t>
            </a:r>
            <a:endParaRPr dirty="0"/>
          </a:p>
          <a:p>
            <a:pPr marL="228600" lvl="0" indent="0" algn="l" rtl="0">
              <a:lnSpc>
                <a:spcPct val="110000"/>
              </a:lnSpc>
              <a:spcBef>
                <a:spcPts val="1000"/>
              </a:spcBef>
              <a:spcAft>
                <a:spcPts val="0"/>
              </a:spcAft>
              <a:buClr>
                <a:schemeClr val="lt1"/>
              </a:buClr>
              <a:buSzPts val="2400"/>
              <a:buNone/>
            </a:pPr>
            <a:r>
              <a:rPr lang="en-US" dirty="0"/>
              <a:t>De </a:t>
            </a:r>
            <a:r>
              <a:rPr lang="en-US" dirty="0" err="1"/>
              <a:t>sociale</a:t>
            </a:r>
            <a:r>
              <a:rPr lang="en-US" dirty="0"/>
              <a:t> </a:t>
            </a:r>
            <a:r>
              <a:rPr lang="en-US" dirty="0" err="1"/>
              <a:t>en</a:t>
            </a:r>
            <a:r>
              <a:rPr lang="en-US" dirty="0"/>
              <a:t> </a:t>
            </a:r>
            <a:r>
              <a:rPr lang="en-US" dirty="0" err="1"/>
              <a:t>economische</a:t>
            </a:r>
            <a:r>
              <a:rPr lang="en-US" dirty="0"/>
              <a:t> </a:t>
            </a:r>
            <a:r>
              <a:rPr lang="en-US" dirty="0" err="1"/>
              <a:t>waarde</a:t>
            </a:r>
            <a:r>
              <a:rPr lang="en-US" dirty="0"/>
              <a:t> van </a:t>
            </a:r>
            <a:r>
              <a:rPr lang="en-US" dirty="0" err="1"/>
              <a:t>deze</a:t>
            </a:r>
            <a:r>
              <a:rPr lang="en-US" dirty="0"/>
              <a:t> </a:t>
            </a:r>
            <a:r>
              <a:rPr lang="en-US" dirty="0" err="1"/>
              <a:t>kennisoverdracht</a:t>
            </a:r>
            <a:r>
              <a:rPr lang="en-US" dirty="0"/>
              <a:t> is relevant </a:t>
            </a:r>
            <a:r>
              <a:rPr lang="en-US" dirty="0" err="1"/>
              <a:t>voor</a:t>
            </a:r>
            <a:r>
              <a:rPr lang="en-US" dirty="0"/>
              <a:t> </a:t>
            </a:r>
            <a:r>
              <a:rPr lang="en-US" dirty="0" err="1"/>
              <a:t>minderheidsgroepen</a:t>
            </a:r>
            <a:r>
              <a:rPr lang="en-US" dirty="0"/>
              <a:t> </a:t>
            </a:r>
            <a:r>
              <a:rPr lang="en-US" dirty="0" err="1"/>
              <a:t>en</a:t>
            </a:r>
            <a:r>
              <a:rPr lang="en-US" dirty="0"/>
              <a:t> </a:t>
            </a:r>
            <a:r>
              <a:rPr lang="en-US" dirty="0" err="1"/>
              <a:t>voor</a:t>
            </a:r>
            <a:r>
              <a:rPr lang="en-US" dirty="0"/>
              <a:t> </a:t>
            </a:r>
            <a:r>
              <a:rPr lang="en-US" dirty="0" err="1"/>
              <a:t>gewone</a:t>
            </a:r>
            <a:r>
              <a:rPr lang="en-US" dirty="0"/>
              <a:t> </a:t>
            </a:r>
            <a:r>
              <a:rPr lang="en-US" dirty="0" err="1"/>
              <a:t>sociale</a:t>
            </a:r>
            <a:r>
              <a:rPr lang="en-US" dirty="0"/>
              <a:t> </a:t>
            </a:r>
            <a:r>
              <a:rPr lang="en-US" dirty="0" err="1"/>
              <a:t>groepen</a:t>
            </a:r>
            <a:r>
              <a:rPr lang="en-US" dirty="0"/>
              <a:t>, </a:t>
            </a:r>
            <a:r>
              <a:rPr lang="en-US" dirty="0" err="1"/>
              <a:t>als</a:t>
            </a:r>
            <a:r>
              <a:rPr lang="en-US" dirty="0"/>
              <a:t> </a:t>
            </a:r>
            <a:r>
              <a:rPr lang="en-US" dirty="0" err="1"/>
              <a:t>ook</a:t>
            </a:r>
            <a:r>
              <a:rPr lang="en-US" dirty="0"/>
              <a:t> </a:t>
            </a:r>
            <a:r>
              <a:rPr lang="en-US" dirty="0" err="1"/>
              <a:t>voor</a:t>
            </a:r>
            <a:r>
              <a:rPr lang="en-US" dirty="0"/>
              <a:t> de </a:t>
            </a:r>
            <a:r>
              <a:rPr lang="en-US" dirty="0" err="1"/>
              <a:t>voedingsmiddelenindustrie</a:t>
            </a:r>
            <a:r>
              <a:rPr lang="en-US" dirty="0"/>
              <a:t> </a:t>
            </a:r>
            <a:r>
              <a:rPr lang="en-US" dirty="0" err="1"/>
              <a:t>en</a:t>
            </a:r>
            <a:r>
              <a:rPr lang="en-US" dirty="0"/>
              <a:t> de </a:t>
            </a:r>
            <a:r>
              <a:rPr lang="en-US" dirty="0" err="1"/>
              <a:t>toeristische</a:t>
            </a:r>
            <a:r>
              <a:rPr lang="en-US" dirty="0"/>
              <a:t> sector.</a:t>
            </a:r>
            <a:endParaRPr dirty="0"/>
          </a:p>
        </p:txBody>
      </p:sp>
      <p:sp>
        <p:nvSpPr>
          <p:cNvPr id="705" name="Google Shape;705;p26"/>
          <p:cNvSpPr txBox="1">
            <a:spLocks noGrp="1"/>
          </p:cNvSpPr>
          <p:nvPr>
            <p:ph type="body" idx="2"/>
          </p:nvPr>
        </p:nvSpPr>
        <p:spPr>
          <a:xfrm>
            <a:off x="445932" y="540330"/>
            <a:ext cx="11684924" cy="85112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1.  Onze eetcultuur en ons erfgoed</a:t>
            </a:r>
            <a:endParaRPr sz="32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27"/>
          <p:cNvSpPr txBox="1">
            <a:spLocks noGrp="1"/>
          </p:cNvSpPr>
          <p:nvPr>
            <p:ph type="body" idx="1"/>
          </p:nvPr>
        </p:nvSpPr>
        <p:spPr>
          <a:xfrm>
            <a:off x="578605" y="1534989"/>
            <a:ext cx="11380124" cy="4768613"/>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lt1"/>
              </a:buClr>
              <a:buSzPts val="1900"/>
              <a:buNone/>
            </a:pPr>
            <a:r>
              <a:rPr lang="en-US" sz="1600" dirty="0" err="1"/>
              <a:t>Cultureel</a:t>
            </a:r>
            <a:r>
              <a:rPr lang="en-US" sz="1600" dirty="0"/>
              <a:t> </a:t>
            </a:r>
            <a:r>
              <a:rPr lang="en-US" sz="1600" dirty="0" err="1"/>
              <a:t>toerisme</a:t>
            </a:r>
            <a:r>
              <a:rPr lang="en-US" sz="1600" dirty="0"/>
              <a:t> is </a:t>
            </a:r>
            <a:r>
              <a:rPr lang="en-US" sz="1600" dirty="0" err="1"/>
              <a:t>een</a:t>
            </a:r>
            <a:r>
              <a:rPr lang="en-US" sz="1600" dirty="0"/>
              <a:t> van de </a:t>
            </a:r>
            <a:r>
              <a:rPr lang="en-US" sz="1600" dirty="0" err="1"/>
              <a:t>grootste</a:t>
            </a:r>
            <a:r>
              <a:rPr lang="en-US" sz="1600" dirty="0"/>
              <a:t> </a:t>
            </a:r>
            <a:r>
              <a:rPr lang="en-US" sz="1600" dirty="0" err="1"/>
              <a:t>en</a:t>
            </a:r>
            <a:r>
              <a:rPr lang="en-US" sz="1600" dirty="0"/>
              <a:t> </a:t>
            </a:r>
            <a:r>
              <a:rPr lang="en-US" sz="1600" dirty="0" err="1"/>
              <a:t>snelst</a:t>
            </a:r>
            <a:r>
              <a:rPr lang="en-US" sz="1600" dirty="0"/>
              <a:t> </a:t>
            </a:r>
            <a:r>
              <a:rPr lang="en-US" sz="1600" dirty="0" err="1"/>
              <a:t>groeiende</a:t>
            </a:r>
            <a:r>
              <a:rPr lang="en-US" sz="1600" dirty="0"/>
              <a:t> </a:t>
            </a:r>
            <a:r>
              <a:rPr lang="en-US" sz="1600" dirty="0" err="1"/>
              <a:t>toeristische</a:t>
            </a:r>
            <a:r>
              <a:rPr lang="en-US" sz="1600" dirty="0"/>
              <a:t> </a:t>
            </a:r>
            <a:r>
              <a:rPr lang="en-US" sz="1600" dirty="0" err="1"/>
              <a:t>segmenten</a:t>
            </a:r>
            <a:r>
              <a:rPr lang="en-US" sz="1600" dirty="0"/>
              <a:t> </a:t>
            </a:r>
            <a:r>
              <a:rPr lang="en-US" sz="1600" dirty="0" err="1"/>
              <a:t>wereldwijd</a:t>
            </a:r>
            <a:r>
              <a:rPr lang="en-US" sz="1600" dirty="0"/>
              <a:t> </a:t>
            </a:r>
            <a:r>
              <a:rPr lang="en-US" sz="1600" dirty="0" err="1"/>
              <a:t>en</a:t>
            </a:r>
            <a:r>
              <a:rPr lang="en-US" sz="1600" dirty="0"/>
              <a:t> is </a:t>
            </a:r>
            <a:r>
              <a:rPr lang="en-US" sz="1600" dirty="0" err="1"/>
              <a:t>goed</a:t>
            </a:r>
            <a:r>
              <a:rPr lang="en-US" sz="1600" dirty="0"/>
              <a:t> </a:t>
            </a:r>
            <a:r>
              <a:rPr lang="en-US" sz="1600" dirty="0" err="1"/>
              <a:t>voor</a:t>
            </a:r>
            <a:r>
              <a:rPr lang="en-US" sz="1600" dirty="0"/>
              <a:t> 40% van al het </a:t>
            </a:r>
            <a:r>
              <a:rPr lang="en-US" sz="1600" dirty="0" err="1"/>
              <a:t>Europese</a:t>
            </a:r>
            <a:r>
              <a:rPr lang="en-US" sz="1600" dirty="0"/>
              <a:t> </a:t>
            </a:r>
            <a:r>
              <a:rPr lang="en-US" sz="1600" dirty="0" err="1"/>
              <a:t>toerisme</a:t>
            </a:r>
            <a:r>
              <a:rPr lang="en-US" sz="1600" dirty="0"/>
              <a:t>. </a:t>
            </a:r>
            <a:r>
              <a:rPr lang="en-US" sz="1600" dirty="0" err="1"/>
              <a:t>Toeristische</a:t>
            </a:r>
            <a:r>
              <a:rPr lang="en-US" sz="1600" dirty="0"/>
              <a:t> </a:t>
            </a:r>
            <a:r>
              <a:rPr lang="en-US" sz="1600" dirty="0" err="1"/>
              <a:t>bestemmingen</a:t>
            </a:r>
            <a:r>
              <a:rPr lang="en-US" sz="1600" dirty="0"/>
              <a:t> in Europa </a:t>
            </a:r>
            <a:r>
              <a:rPr lang="en-US" sz="1600" dirty="0" err="1"/>
              <a:t>worden</a:t>
            </a:r>
            <a:r>
              <a:rPr lang="en-US" sz="1600" dirty="0"/>
              <a:t> </a:t>
            </a:r>
            <a:r>
              <a:rPr lang="en-US" sz="1600" dirty="0" err="1"/>
              <a:t>echter</a:t>
            </a:r>
            <a:r>
              <a:rPr lang="en-US" sz="1600" dirty="0"/>
              <a:t> steeds </a:t>
            </a:r>
            <a:r>
              <a:rPr lang="en-US" sz="1600" dirty="0" err="1"/>
              <a:t>meer</a:t>
            </a:r>
            <a:r>
              <a:rPr lang="en-US" sz="1600" dirty="0"/>
              <a:t> </a:t>
            </a:r>
            <a:r>
              <a:rPr lang="en-US" sz="1600" dirty="0" err="1"/>
              <a:t>uitgedaagd</a:t>
            </a:r>
            <a:r>
              <a:rPr lang="en-US" sz="1600" dirty="0"/>
              <a:t> om het </a:t>
            </a:r>
            <a:r>
              <a:rPr lang="en-US" sz="1600" dirty="0" err="1"/>
              <a:t>juiste</a:t>
            </a:r>
            <a:r>
              <a:rPr lang="en-US" sz="1600" dirty="0"/>
              <a:t> </a:t>
            </a:r>
            <a:r>
              <a:rPr lang="en-US" sz="1600" dirty="0" err="1"/>
              <a:t>evenwicht</a:t>
            </a:r>
            <a:r>
              <a:rPr lang="en-US" sz="1600" dirty="0"/>
              <a:t> </a:t>
            </a:r>
            <a:r>
              <a:rPr lang="en-US" sz="1600" dirty="0" err="1"/>
              <a:t>te</a:t>
            </a:r>
            <a:r>
              <a:rPr lang="en-US" sz="1600" dirty="0"/>
              <a:t> </a:t>
            </a:r>
            <a:r>
              <a:rPr lang="en-US" sz="1600" dirty="0" err="1"/>
              <a:t>vinden</a:t>
            </a:r>
            <a:r>
              <a:rPr lang="en-US" sz="1600" dirty="0"/>
              <a:t> </a:t>
            </a:r>
            <a:r>
              <a:rPr lang="en-US" sz="1600" dirty="0" err="1"/>
              <a:t>tussen</a:t>
            </a:r>
            <a:r>
              <a:rPr lang="en-US" sz="1600" dirty="0"/>
              <a:t> het </a:t>
            </a:r>
            <a:r>
              <a:rPr lang="en-US" sz="1600" dirty="0" err="1"/>
              <a:t>behoud</a:t>
            </a:r>
            <a:r>
              <a:rPr lang="en-US" sz="1600" dirty="0"/>
              <a:t> van </a:t>
            </a:r>
            <a:r>
              <a:rPr lang="en-US" sz="1600" dirty="0" err="1"/>
              <a:t>cultureel</a:t>
            </a:r>
            <a:r>
              <a:rPr lang="en-US" sz="1600" dirty="0"/>
              <a:t> </a:t>
            </a:r>
            <a:r>
              <a:rPr lang="en-US" sz="1600" dirty="0" err="1"/>
              <a:t>erfgoed</a:t>
            </a:r>
            <a:r>
              <a:rPr lang="en-US" sz="1600" dirty="0"/>
              <a:t>, de </a:t>
            </a:r>
            <a:r>
              <a:rPr lang="en-US" sz="1600" dirty="0" err="1"/>
              <a:t>eisen</a:t>
            </a:r>
            <a:r>
              <a:rPr lang="en-US" sz="1600" dirty="0"/>
              <a:t> van </a:t>
            </a:r>
            <a:r>
              <a:rPr lang="en-US" sz="1600" dirty="0" err="1"/>
              <a:t>toeristen</a:t>
            </a:r>
            <a:r>
              <a:rPr lang="en-US" sz="1600" dirty="0"/>
              <a:t> </a:t>
            </a:r>
            <a:r>
              <a:rPr lang="en-US" sz="1600" dirty="0" err="1"/>
              <a:t>en</a:t>
            </a:r>
            <a:r>
              <a:rPr lang="en-US" sz="1600" dirty="0"/>
              <a:t> de </a:t>
            </a:r>
            <a:r>
              <a:rPr lang="en-US" sz="1600" dirty="0" err="1"/>
              <a:t>behoeften</a:t>
            </a:r>
            <a:r>
              <a:rPr lang="en-US" sz="1600" dirty="0"/>
              <a:t> van de </a:t>
            </a:r>
            <a:r>
              <a:rPr lang="en-US" sz="1600" dirty="0" err="1"/>
              <a:t>inwoners</a:t>
            </a:r>
            <a:r>
              <a:rPr lang="en-US" sz="1600" dirty="0"/>
              <a:t> (</a:t>
            </a:r>
            <a:r>
              <a:rPr lang="en-US" sz="1600" dirty="0" err="1"/>
              <a:t>bv</a:t>
            </a:r>
            <a:r>
              <a:rPr lang="en-US" sz="1600" dirty="0"/>
              <a:t>. </a:t>
            </a:r>
            <a:r>
              <a:rPr lang="en-US" sz="1600" dirty="0" err="1"/>
              <a:t>verlies</a:t>
            </a:r>
            <a:r>
              <a:rPr lang="en-US" sz="1600" dirty="0"/>
              <a:t> van </a:t>
            </a:r>
            <a:r>
              <a:rPr lang="en-US" sz="1600" dirty="0" err="1"/>
              <a:t>authenticiteit</a:t>
            </a:r>
            <a:r>
              <a:rPr lang="en-US" sz="1600" dirty="0"/>
              <a:t> van </a:t>
            </a:r>
            <a:r>
              <a:rPr lang="en-US" sz="1600" dirty="0" err="1"/>
              <a:t>lokale</a:t>
            </a:r>
            <a:r>
              <a:rPr lang="en-US" sz="1600" dirty="0"/>
              <a:t> </a:t>
            </a:r>
            <a:r>
              <a:rPr lang="en-US" sz="1600" dirty="0" err="1"/>
              <a:t>gebruiken</a:t>
            </a:r>
            <a:r>
              <a:rPr lang="en-US" sz="1600" dirty="0"/>
              <a:t>). Als </a:t>
            </a:r>
            <a:r>
              <a:rPr lang="en-US" sz="1600" dirty="0" err="1"/>
              <a:t>gevolg</a:t>
            </a:r>
            <a:r>
              <a:rPr lang="en-US" sz="1600" dirty="0"/>
              <a:t> van lockdowns, </a:t>
            </a:r>
            <a:r>
              <a:rPr lang="en-US" sz="1600" dirty="0" err="1"/>
              <a:t>grenssluitingen</a:t>
            </a:r>
            <a:r>
              <a:rPr lang="en-US" sz="1600" dirty="0"/>
              <a:t> </a:t>
            </a:r>
            <a:r>
              <a:rPr lang="en-US" sz="1600" dirty="0" err="1"/>
              <a:t>en</a:t>
            </a:r>
            <a:r>
              <a:rPr lang="en-US" sz="1600" dirty="0"/>
              <a:t> </a:t>
            </a:r>
            <a:r>
              <a:rPr lang="en-US" sz="1600" dirty="0" err="1"/>
              <a:t>andere</a:t>
            </a:r>
            <a:r>
              <a:rPr lang="en-US" sz="1600" dirty="0"/>
              <a:t> </a:t>
            </a:r>
            <a:r>
              <a:rPr lang="en-US" sz="1600" dirty="0" err="1"/>
              <a:t>beperkende</a:t>
            </a:r>
            <a:r>
              <a:rPr lang="en-US" sz="1600" dirty="0"/>
              <a:t> </a:t>
            </a:r>
            <a:r>
              <a:rPr lang="en-US" sz="1600" dirty="0" err="1"/>
              <a:t>maatregelen</a:t>
            </a:r>
            <a:r>
              <a:rPr lang="en-US" sz="1600" dirty="0"/>
              <a:t> om de </a:t>
            </a:r>
            <a:r>
              <a:rPr lang="en-US" sz="1600" dirty="0" err="1"/>
              <a:t>verspreiding</a:t>
            </a:r>
            <a:r>
              <a:rPr lang="en-US" sz="1600" dirty="0"/>
              <a:t> van COVID-19 </a:t>
            </a:r>
            <a:r>
              <a:rPr lang="en-US" sz="1600" dirty="0" err="1"/>
              <a:t>tegen</a:t>
            </a:r>
            <a:r>
              <a:rPr lang="en-US" sz="1600" dirty="0"/>
              <a:t> </a:t>
            </a:r>
            <a:r>
              <a:rPr lang="en-US" sz="1600" dirty="0" err="1"/>
              <a:t>te</a:t>
            </a:r>
            <a:r>
              <a:rPr lang="en-US" sz="1600" dirty="0"/>
              <a:t> </a:t>
            </a:r>
            <a:r>
              <a:rPr lang="en-US" sz="1600" dirty="0" err="1"/>
              <a:t>gaan</a:t>
            </a:r>
            <a:r>
              <a:rPr lang="en-US" sz="1600" dirty="0"/>
              <a:t>, is de </a:t>
            </a:r>
            <a:r>
              <a:rPr lang="en-US" sz="1600" dirty="0" err="1"/>
              <a:t>toeristische</a:t>
            </a:r>
            <a:r>
              <a:rPr lang="en-US" sz="1600" dirty="0"/>
              <a:t> sector, </a:t>
            </a:r>
            <a:r>
              <a:rPr lang="en-US" sz="1600" dirty="0" err="1"/>
              <a:t>ook</a:t>
            </a:r>
            <a:r>
              <a:rPr lang="en-US" sz="1600" dirty="0"/>
              <a:t> in </a:t>
            </a:r>
            <a:r>
              <a:rPr lang="en-US" sz="1600" dirty="0" err="1"/>
              <a:t>plattelandsgebieden</a:t>
            </a:r>
            <a:r>
              <a:rPr lang="en-US" sz="1600" dirty="0"/>
              <a:t>, </a:t>
            </a:r>
            <a:r>
              <a:rPr lang="en-US" sz="1600" dirty="0" err="1"/>
              <a:t>een</a:t>
            </a:r>
            <a:r>
              <a:rPr lang="en-US" sz="1600" dirty="0"/>
              <a:t> van de </a:t>
            </a:r>
            <a:r>
              <a:rPr lang="en-US" sz="1600" dirty="0" err="1"/>
              <a:t>zwaarst</a:t>
            </a:r>
            <a:r>
              <a:rPr lang="en-US" sz="1600" dirty="0"/>
              <a:t> </a:t>
            </a:r>
            <a:r>
              <a:rPr lang="en-US" sz="1600" dirty="0" err="1"/>
              <a:t>getroffen</a:t>
            </a:r>
            <a:r>
              <a:rPr lang="en-US" sz="1600" dirty="0"/>
              <a:t> door de </a:t>
            </a:r>
            <a:r>
              <a:rPr lang="en-US" sz="1600" dirty="0" err="1"/>
              <a:t>pandemiecrisis</a:t>
            </a:r>
            <a:r>
              <a:rPr lang="en-US" sz="1600" dirty="0"/>
              <a:t>, </a:t>
            </a:r>
            <a:r>
              <a:rPr lang="en-US" sz="1600" dirty="0" err="1"/>
              <a:t>waardoor</a:t>
            </a:r>
            <a:r>
              <a:rPr lang="en-US" sz="1600" dirty="0"/>
              <a:t> </a:t>
            </a:r>
            <a:r>
              <a:rPr lang="en-US" sz="1600" dirty="0" err="1"/>
              <a:t>ongeveer</a:t>
            </a:r>
            <a:r>
              <a:rPr lang="en-US" sz="1600" dirty="0"/>
              <a:t> 13 </a:t>
            </a:r>
            <a:r>
              <a:rPr lang="en-US" sz="1600" dirty="0" err="1"/>
              <a:t>miljoen</a:t>
            </a:r>
            <a:r>
              <a:rPr lang="en-US" sz="1600" dirty="0"/>
              <a:t> </a:t>
            </a:r>
            <a:r>
              <a:rPr lang="en-US" sz="1600" dirty="0" err="1"/>
              <a:t>Europese</a:t>
            </a:r>
            <a:r>
              <a:rPr lang="en-US" sz="1600" dirty="0"/>
              <a:t> </a:t>
            </a:r>
            <a:r>
              <a:rPr lang="en-US" sz="1600" dirty="0" err="1"/>
              <a:t>banen</a:t>
            </a:r>
            <a:r>
              <a:rPr lang="en-US" sz="1600" dirty="0"/>
              <a:t> op de </a:t>
            </a:r>
            <a:r>
              <a:rPr lang="en-US" sz="1600" dirty="0" err="1"/>
              <a:t>tocht</a:t>
            </a:r>
            <a:r>
              <a:rPr lang="en-US" sz="1600" dirty="0"/>
              <a:t> </a:t>
            </a:r>
            <a:r>
              <a:rPr lang="en-US" sz="1600" dirty="0" err="1"/>
              <a:t>staan</a:t>
            </a:r>
            <a:r>
              <a:rPr lang="en-US" sz="1600" dirty="0"/>
              <a:t>. </a:t>
            </a:r>
            <a:r>
              <a:rPr lang="en-US" sz="1600" u="sng" dirty="0" err="1">
                <a:solidFill>
                  <a:srgbClr val="085156"/>
                </a:solidFill>
                <a:hlinkClick r:id="rId3">
                  <a:extLst>
                    <a:ext uri="{A12FA001-AC4F-418D-AE19-62706E023703}">
                      <ahyp:hlinkClr xmlns:ahyp="http://schemas.microsoft.com/office/drawing/2018/hyperlinkcolor" val="tx"/>
                    </a:ext>
                  </a:extLst>
                </a:hlinkClick>
              </a:rPr>
              <a:t>Bro</a:t>
            </a:r>
            <a:r>
              <a:rPr lang="en-US" sz="1600" dirty="0" err="1"/>
              <a:t>n</a:t>
            </a:r>
            <a:r>
              <a:rPr lang="en-US" sz="1600" dirty="0"/>
              <a:t> </a:t>
            </a:r>
            <a:endParaRPr sz="1800" dirty="0"/>
          </a:p>
          <a:p>
            <a:pPr marL="0" lvl="0" indent="0" algn="l" rtl="0">
              <a:lnSpc>
                <a:spcPct val="120000"/>
              </a:lnSpc>
              <a:spcBef>
                <a:spcPts val="1000"/>
              </a:spcBef>
              <a:spcAft>
                <a:spcPts val="0"/>
              </a:spcAft>
              <a:buClr>
                <a:schemeClr val="lt1"/>
              </a:buClr>
              <a:buSzPts val="1900"/>
              <a:buNone/>
            </a:pPr>
            <a:r>
              <a:rPr lang="en-US" sz="1600" dirty="0" err="1"/>
              <a:t>Toerisme</a:t>
            </a:r>
            <a:r>
              <a:rPr lang="en-US" sz="1600" dirty="0"/>
              <a:t> </a:t>
            </a:r>
            <a:r>
              <a:rPr lang="en-US" sz="1600" dirty="0" err="1"/>
              <a:t>en</a:t>
            </a:r>
            <a:r>
              <a:rPr lang="en-US" sz="1600" dirty="0"/>
              <a:t> </a:t>
            </a:r>
            <a:r>
              <a:rPr lang="en-US" sz="1600" dirty="0" err="1"/>
              <a:t>cultuur</a:t>
            </a:r>
            <a:r>
              <a:rPr lang="en-US" sz="1600" dirty="0"/>
              <a:t> </a:t>
            </a:r>
            <a:r>
              <a:rPr lang="en-US" sz="1600" dirty="0" err="1"/>
              <a:t>leveren</a:t>
            </a:r>
            <a:r>
              <a:rPr lang="en-US" sz="1600" dirty="0"/>
              <a:t> </a:t>
            </a:r>
            <a:r>
              <a:rPr lang="en-US" sz="1600" dirty="0" err="1"/>
              <a:t>echter</a:t>
            </a:r>
            <a:r>
              <a:rPr lang="en-US" sz="1600" dirty="0"/>
              <a:t> </a:t>
            </a:r>
            <a:r>
              <a:rPr lang="en-US" sz="1600" dirty="0" err="1"/>
              <a:t>een</a:t>
            </a:r>
            <a:r>
              <a:rPr lang="en-US" sz="1600" dirty="0"/>
              <a:t> </a:t>
            </a:r>
            <a:r>
              <a:rPr lang="en-US" sz="1600" dirty="0" err="1"/>
              <a:t>grote</a:t>
            </a:r>
            <a:r>
              <a:rPr lang="en-US" sz="1600" dirty="0"/>
              <a:t> </a:t>
            </a:r>
            <a:r>
              <a:rPr lang="en-US" sz="1600" dirty="0" err="1"/>
              <a:t>bijdrage</a:t>
            </a:r>
            <a:r>
              <a:rPr lang="en-US" sz="1600" dirty="0"/>
              <a:t> </a:t>
            </a:r>
            <a:r>
              <a:rPr lang="en-US" sz="1600" dirty="0" err="1"/>
              <a:t>aan</a:t>
            </a:r>
            <a:r>
              <a:rPr lang="en-US" sz="1600" dirty="0"/>
              <a:t> </a:t>
            </a:r>
            <a:r>
              <a:rPr lang="en-US" sz="1600" dirty="0" err="1"/>
              <a:t>onze</a:t>
            </a:r>
            <a:r>
              <a:rPr lang="en-US" sz="1600" dirty="0"/>
              <a:t> </a:t>
            </a:r>
            <a:r>
              <a:rPr lang="en-US" sz="1600" dirty="0" err="1"/>
              <a:t>economieën</a:t>
            </a:r>
            <a:r>
              <a:rPr lang="en-US" sz="1600" dirty="0"/>
              <a:t> </a:t>
            </a:r>
            <a:r>
              <a:rPr lang="en-US" sz="1600" dirty="0" err="1"/>
              <a:t>en</a:t>
            </a:r>
            <a:r>
              <a:rPr lang="en-US" sz="1600" dirty="0"/>
              <a:t> </a:t>
            </a:r>
            <a:r>
              <a:rPr lang="en-US" sz="1600" dirty="0" err="1"/>
              <a:t>samenlevingen</a:t>
            </a:r>
            <a:r>
              <a:rPr lang="en-US" sz="1600" dirty="0"/>
              <a:t> </a:t>
            </a:r>
            <a:r>
              <a:rPr lang="en-US" sz="1600" dirty="0" err="1"/>
              <a:t>en</a:t>
            </a:r>
            <a:r>
              <a:rPr lang="en-US" sz="1600" dirty="0"/>
              <a:t> </a:t>
            </a:r>
            <a:r>
              <a:rPr lang="en-US" sz="1600" dirty="0" err="1"/>
              <a:t>kunnen</a:t>
            </a:r>
            <a:r>
              <a:rPr lang="en-US" sz="1600" dirty="0"/>
              <a:t> </a:t>
            </a:r>
            <a:r>
              <a:rPr lang="en-US" sz="1600" dirty="0" err="1"/>
              <a:t>belangrijke</a:t>
            </a:r>
            <a:r>
              <a:rPr lang="en-US" sz="1600" dirty="0"/>
              <a:t> </a:t>
            </a:r>
            <a:r>
              <a:rPr lang="en-US" sz="1600" dirty="0" err="1"/>
              <a:t>troeven</a:t>
            </a:r>
            <a:r>
              <a:rPr lang="en-US" sz="1600" dirty="0"/>
              <a:t> </a:t>
            </a:r>
            <a:r>
              <a:rPr lang="en-US" sz="1600" dirty="0" err="1"/>
              <a:t>zijn</a:t>
            </a:r>
            <a:r>
              <a:rPr lang="en-US" sz="1600" dirty="0"/>
              <a:t> </a:t>
            </a:r>
            <a:r>
              <a:rPr lang="en-US" sz="1600" dirty="0" err="1"/>
              <a:t>voor</a:t>
            </a:r>
            <a:r>
              <a:rPr lang="en-US" sz="1600" dirty="0"/>
              <a:t> </a:t>
            </a:r>
            <a:r>
              <a:rPr lang="en-US" sz="1600" b="1" dirty="0"/>
              <a:t>het </a:t>
            </a:r>
            <a:r>
              <a:rPr lang="en-US" sz="1600" b="1" dirty="0" err="1"/>
              <a:t>herstel</a:t>
            </a:r>
            <a:r>
              <a:rPr lang="en-US" sz="1600" b="1" dirty="0"/>
              <a:t> van Europa </a:t>
            </a:r>
            <a:r>
              <a:rPr lang="en-US" sz="1600" dirty="0"/>
              <a:t>in de </a:t>
            </a:r>
            <a:r>
              <a:rPr lang="en-US" sz="1600" dirty="0" err="1"/>
              <a:t>nasleep</a:t>
            </a:r>
            <a:r>
              <a:rPr lang="en-US" sz="1600" dirty="0"/>
              <a:t> van de </a:t>
            </a:r>
            <a:r>
              <a:rPr lang="en-US" sz="1600" dirty="0" err="1"/>
              <a:t>pandemie</a:t>
            </a:r>
            <a:r>
              <a:rPr lang="en-US" sz="1600" dirty="0"/>
              <a:t>. </a:t>
            </a:r>
            <a:r>
              <a:rPr lang="en-US" sz="1600" b="1" dirty="0" err="1"/>
              <a:t>Deze</a:t>
            </a:r>
            <a:r>
              <a:rPr lang="en-US" sz="1600" b="1" dirty="0"/>
              <a:t> crisis is </a:t>
            </a:r>
            <a:r>
              <a:rPr lang="en-US" sz="1600" b="1" dirty="0" err="1"/>
              <a:t>een</a:t>
            </a:r>
            <a:r>
              <a:rPr lang="en-US" sz="1600" b="1" dirty="0"/>
              <a:t> </a:t>
            </a:r>
            <a:r>
              <a:rPr lang="en-US" sz="1600" b="1" dirty="0" err="1"/>
              <a:t>kans</a:t>
            </a:r>
            <a:r>
              <a:rPr lang="en-US" sz="1600" b="1" dirty="0"/>
              <a:t> om </a:t>
            </a:r>
            <a:r>
              <a:rPr lang="en-US" sz="1600" b="1" dirty="0" err="1"/>
              <a:t>meer</a:t>
            </a:r>
            <a:r>
              <a:rPr lang="en-US" sz="1600" b="1" dirty="0"/>
              <a:t> </a:t>
            </a:r>
            <a:r>
              <a:rPr lang="en-US" sz="1600" b="1" dirty="0" err="1"/>
              <a:t>duurzame</a:t>
            </a:r>
            <a:r>
              <a:rPr lang="en-US" sz="1600" b="1" dirty="0"/>
              <a:t>, </a:t>
            </a:r>
            <a:r>
              <a:rPr lang="en-US" sz="1600" b="1" dirty="0" err="1"/>
              <a:t>lokale</a:t>
            </a:r>
            <a:r>
              <a:rPr lang="en-US" sz="1600" b="1" dirty="0"/>
              <a:t> </a:t>
            </a:r>
            <a:r>
              <a:rPr lang="en-US" sz="1600" b="1" dirty="0" err="1"/>
              <a:t>en</a:t>
            </a:r>
            <a:r>
              <a:rPr lang="en-US" sz="1600" b="1" dirty="0"/>
              <a:t> </a:t>
            </a:r>
            <a:r>
              <a:rPr lang="en-US" sz="1600" b="1" dirty="0" err="1"/>
              <a:t>innovatieve</a:t>
            </a:r>
            <a:r>
              <a:rPr lang="en-US" sz="1600" b="1" dirty="0"/>
              <a:t> </a:t>
            </a:r>
            <a:r>
              <a:rPr lang="en-US" sz="1600" b="1" dirty="0" err="1"/>
              <a:t>vormen</a:t>
            </a:r>
            <a:r>
              <a:rPr lang="en-US" sz="1600" b="1" dirty="0"/>
              <a:t> van </a:t>
            </a:r>
            <a:r>
              <a:rPr lang="en-US" sz="1600" b="1" dirty="0" err="1"/>
              <a:t>toerisme</a:t>
            </a:r>
            <a:r>
              <a:rPr lang="en-US" sz="1600" b="1" dirty="0"/>
              <a:t> </a:t>
            </a:r>
            <a:r>
              <a:rPr lang="en-US" sz="1600" b="1" dirty="0" err="1"/>
              <a:t>te</a:t>
            </a:r>
            <a:r>
              <a:rPr lang="en-US" sz="1600" b="1" dirty="0"/>
              <a:t> </a:t>
            </a:r>
            <a:r>
              <a:rPr lang="en-US" sz="1600" b="1" dirty="0" err="1"/>
              <a:t>bevorderen</a:t>
            </a:r>
            <a:r>
              <a:rPr lang="en-US" sz="1600" b="1" dirty="0"/>
              <a:t>, om </a:t>
            </a:r>
            <a:r>
              <a:rPr lang="en-US" sz="1600" b="1" dirty="0" err="1"/>
              <a:t>verborgen</a:t>
            </a:r>
            <a:r>
              <a:rPr lang="en-US" sz="1600" b="1" dirty="0"/>
              <a:t> </a:t>
            </a:r>
            <a:r>
              <a:rPr lang="en-US" sz="1600" b="1" dirty="0" err="1"/>
              <a:t>culturele</a:t>
            </a:r>
            <a:r>
              <a:rPr lang="en-US" sz="1600" b="1" dirty="0"/>
              <a:t> </a:t>
            </a:r>
            <a:r>
              <a:rPr lang="en-US" sz="1600" b="1" dirty="0" err="1"/>
              <a:t>landschappen</a:t>
            </a:r>
            <a:r>
              <a:rPr lang="en-US" sz="1600" b="1" dirty="0"/>
              <a:t> </a:t>
            </a:r>
            <a:r>
              <a:rPr lang="en-US" sz="1600" b="1" dirty="0" err="1"/>
              <a:t>te</a:t>
            </a:r>
            <a:r>
              <a:rPr lang="en-US" sz="1600" b="1" dirty="0"/>
              <a:t> </a:t>
            </a:r>
            <a:r>
              <a:rPr lang="en-US" sz="1600" b="1" dirty="0" err="1"/>
              <a:t>ontdekken</a:t>
            </a:r>
            <a:r>
              <a:rPr lang="en-US" sz="1600" b="1" dirty="0"/>
              <a:t> </a:t>
            </a:r>
            <a:r>
              <a:rPr lang="en-US" sz="1600" b="1" dirty="0" err="1"/>
              <a:t>en</a:t>
            </a:r>
            <a:r>
              <a:rPr lang="en-US" sz="1600" b="1" dirty="0"/>
              <a:t> </a:t>
            </a:r>
            <a:r>
              <a:rPr lang="en-US" sz="1600" b="1" dirty="0" err="1"/>
              <a:t>hun</a:t>
            </a:r>
            <a:r>
              <a:rPr lang="en-US" sz="1600" b="1" dirty="0"/>
              <a:t> </a:t>
            </a:r>
            <a:r>
              <a:rPr lang="en-US" sz="1600" b="1" dirty="0" err="1"/>
              <a:t>lokaal</a:t>
            </a:r>
            <a:r>
              <a:rPr lang="en-US" sz="1600" b="1" dirty="0"/>
              <a:t> </a:t>
            </a:r>
            <a:r>
              <a:rPr lang="en-US" sz="1600" b="1" dirty="0" err="1"/>
              <a:t>geproduceerde</a:t>
            </a:r>
            <a:r>
              <a:rPr lang="en-US" sz="1600" b="1" dirty="0"/>
              <a:t> </a:t>
            </a:r>
            <a:r>
              <a:rPr lang="en-US" sz="1600" b="1" dirty="0" err="1"/>
              <a:t>voedsel</a:t>
            </a:r>
            <a:r>
              <a:rPr lang="en-US" sz="1600" b="1" dirty="0"/>
              <a:t> </a:t>
            </a:r>
            <a:r>
              <a:rPr lang="en-US" sz="1600" b="1" dirty="0" err="1"/>
              <a:t>te</a:t>
            </a:r>
            <a:r>
              <a:rPr lang="en-US" sz="1600" b="1" dirty="0"/>
              <a:t> </a:t>
            </a:r>
            <a:r>
              <a:rPr lang="en-US" sz="1600" b="1" dirty="0" err="1"/>
              <a:t>proeven</a:t>
            </a:r>
            <a:r>
              <a:rPr lang="en-US" sz="1600" b="1" dirty="0"/>
              <a:t>, </a:t>
            </a:r>
            <a:r>
              <a:rPr lang="en-US" sz="1600" b="1" dirty="0" err="1"/>
              <a:t>en</a:t>
            </a:r>
            <a:r>
              <a:rPr lang="en-US" sz="1600" b="1" dirty="0"/>
              <a:t> zo </a:t>
            </a:r>
            <a:r>
              <a:rPr lang="en-US" sz="1600" b="1" dirty="0" err="1"/>
              <a:t>sociale</a:t>
            </a:r>
            <a:r>
              <a:rPr lang="en-US" sz="1600" b="1" dirty="0"/>
              <a:t>, </a:t>
            </a:r>
            <a:r>
              <a:rPr lang="en-US" sz="1600" b="1" dirty="0" err="1"/>
              <a:t>ecologische</a:t>
            </a:r>
            <a:r>
              <a:rPr lang="en-US" sz="1600" b="1" dirty="0"/>
              <a:t> </a:t>
            </a:r>
            <a:r>
              <a:rPr lang="en-US" sz="1600" b="1" dirty="0" err="1"/>
              <a:t>en</a:t>
            </a:r>
            <a:r>
              <a:rPr lang="en-US" sz="1600" b="1" dirty="0"/>
              <a:t> </a:t>
            </a:r>
            <a:r>
              <a:rPr lang="en-US" sz="1600" b="1" dirty="0" err="1"/>
              <a:t>economische</a:t>
            </a:r>
            <a:r>
              <a:rPr lang="en-US" sz="1600" b="1" dirty="0"/>
              <a:t> </a:t>
            </a:r>
            <a:r>
              <a:rPr lang="en-US" sz="1600" b="1" dirty="0" err="1"/>
              <a:t>voordelen</a:t>
            </a:r>
            <a:r>
              <a:rPr lang="en-US" sz="1600" b="1" dirty="0"/>
              <a:t> </a:t>
            </a:r>
            <a:r>
              <a:rPr lang="en-US" sz="1600" b="1" dirty="0" err="1"/>
              <a:t>te</a:t>
            </a:r>
            <a:r>
              <a:rPr lang="en-US" sz="1600" b="1" dirty="0"/>
              <a:t> </a:t>
            </a:r>
            <a:r>
              <a:rPr lang="en-US" sz="1600" b="1" dirty="0" err="1"/>
              <a:t>creëren</a:t>
            </a:r>
            <a:r>
              <a:rPr lang="en-US" sz="1600" b="1" dirty="0"/>
              <a:t> </a:t>
            </a:r>
            <a:r>
              <a:rPr lang="en-US" sz="1600" b="1" dirty="0" err="1"/>
              <a:t>voor</a:t>
            </a:r>
            <a:r>
              <a:rPr lang="en-US" sz="1600" b="1" dirty="0"/>
              <a:t> </a:t>
            </a:r>
            <a:r>
              <a:rPr lang="en-US" sz="1600" b="1" dirty="0" err="1"/>
              <a:t>publieke</a:t>
            </a:r>
            <a:r>
              <a:rPr lang="en-US" sz="1600" b="1" dirty="0"/>
              <a:t> </a:t>
            </a:r>
            <a:r>
              <a:rPr lang="en-US" sz="1600" b="1" dirty="0" err="1"/>
              <a:t>en</a:t>
            </a:r>
            <a:r>
              <a:rPr lang="en-US" sz="1600" b="1" dirty="0"/>
              <a:t> </a:t>
            </a:r>
            <a:r>
              <a:rPr lang="en-US" sz="1600" b="1" dirty="0" err="1"/>
              <a:t>particuliere</a:t>
            </a:r>
            <a:r>
              <a:rPr lang="en-US" sz="1600" b="1" dirty="0"/>
              <a:t> </a:t>
            </a:r>
            <a:r>
              <a:rPr lang="en-US" sz="1600" b="1" dirty="0" err="1"/>
              <a:t>belanghebbenden</a:t>
            </a:r>
            <a:r>
              <a:rPr lang="en-US" sz="1600" b="1" dirty="0"/>
              <a:t> </a:t>
            </a:r>
            <a:r>
              <a:rPr lang="en-US" sz="1600" b="1" dirty="0" err="1"/>
              <a:t>en</a:t>
            </a:r>
            <a:r>
              <a:rPr lang="en-US" sz="1600" b="1" dirty="0"/>
              <a:t> de </a:t>
            </a:r>
            <a:r>
              <a:rPr lang="en-US" sz="1600" b="1" dirty="0" err="1"/>
              <a:t>gemeenschappen</a:t>
            </a:r>
            <a:r>
              <a:rPr lang="en-US" sz="1600" b="1" dirty="0"/>
              <a:t> die hen </a:t>
            </a:r>
            <a:r>
              <a:rPr lang="en-US" sz="1600" b="1" dirty="0" err="1"/>
              <a:t>omringen</a:t>
            </a:r>
            <a:r>
              <a:rPr lang="en-US" sz="1600" dirty="0"/>
              <a:t>. </a:t>
            </a:r>
            <a:endParaRPr sz="1800" dirty="0"/>
          </a:p>
          <a:p>
            <a:pPr marL="228600" lvl="0" indent="-228600" algn="l" rtl="0">
              <a:lnSpc>
                <a:spcPct val="120000"/>
              </a:lnSpc>
              <a:spcBef>
                <a:spcPts val="1000"/>
              </a:spcBef>
              <a:spcAft>
                <a:spcPts val="0"/>
              </a:spcAft>
              <a:buClr>
                <a:schemeClr val="lt1"/>
              </a:buClr>
              <a:buSzPts val="1000"/>
              <a:buNone/>
            </a:pPr>
            <a:endParaRPr sz="900" dirty="0"/>
          </a:p>
        </p:txBody>
      </p:sp>
      <p:sp>
        <p:nvSpPr>
          <p:cNvPr id="711" name="Google Shape;711;p27"/>
          <p:cNvSpPr txBox="1">
            <a:spLocks noGrp="1"/>
          </p:cNvSpPr>
          <p:nvPr>
            <p:ph type="body" idx="2"/>
          </p:nvPr>
        </p:nvSpPr>
        <p:spPr>
          <a:xfrm>
            <a:off x="734714" y="642972"/>
            <a:ext cx="10808102"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2. Het voedseltoerisme wordt versterkt  </a:t>
            </a:r>
            <a:endParaRPr sz="32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28"/>
          <p:cNvSpPr txBox="1">
            <a:spLocks noGrp="1"/>
          </p:cNvSpPr>
          <p:nvPr>
            <p:ph type="body" idx="1"/>
          </p:nvPr>
        </p:nvSpPr>
        <p:spPr>
          <a:xfrm>
            <a:off x="358218" y="1385740"/>
            <a:ext cx="6117995" cy="5120628"/>
          </a:xfrm>
          <a:prstGeom prst="rect">
            <a:avLst/>
          </a:prstGeom>
          <a:noFill/>
          <a:ln>
            <a:noFill/>
          </a:ln>
        </p:spPr>
        <p:txBody>
          <a:bodyPr spcFirstLastPara="1" wrap="square" lIns="91425" tIns="45700" rIns="91425" bIns="45700" anchor="t" anchorCtr="0">
            <a:noAutofit/>
          </a:bodyPr>
          <a:lstStyle/>
          <a:p>
            <a:pPr marL="228600" lvl="0" indent="0" algn="l" rtl="0">
              <a:lnSpc>
                <a:spcPct val="120000"/>
              </a:lnSpc>
              <a:spcBef>
                <a:spcPts val="0"/>
              </a:spcBef>
              <a:spcAft>
                <a:spcPts val="0"/>
              </a:spcAft>
              <a:buClr>
                <a:schemeClr val="lt1"/>
              </a:buClr>
              <a:buSzPts val="2200"/>
              <a:buNone/>
            </a:pPr>
            <a:r>
              <a:rPr lang="en-US" sz="2000" dirty="0"/>
              <a:t>De </a:t>
            </a:r>
            <a:r>
              <a:rPr lang="en-US" sz="2000" dirty="0" err="1"/>
              <a:t>Covidepandemie</a:t>
            </a:r>
            <a:r>
              <a:rPr lang="en-US" sz="2000" dirty="0"/>
              <a:t> </a:t>
            </a:r>
            <a:r>
              <a:rPr lang="en-US" sz="2000" dirty="0" err="1"/>
              <a:t>heeft</a:t>
            </a:r>
            <a:r>
              <a:rPr lang="en-US" sz="2000" dirty="0"/>
              <a:t> </a:t>
            </a:r>
            <a:r>
              <a:rPr lang="en-US" sz="2000" dirty="0" err="1"/>
              <a:t>geleid</a:t>
            </a:r>
            <a:r>
              <a:rPr lang="en-US" sz="2000" dirty="0"/>
              <a:t> tot de </a:t>
            </a:r>
            <a:r>
              <a:rPr lang="en-US" sz="2000" dirty="0" err="1"/>
              <a:t>bevordering</a:t>
            </a:r>
            <a:r>
              <a:rPr lang="en-US" sz="2000" dirty="0"/>
              <a:t> van </a:t>
            </a:r>
            <a:r>
              <a:rPr lang="en-US" sz="2000" dirty="0" err="1"/>
              <a:t>meer</a:t>
            </a:r>
            <a:r>
              <a:rPr lang="en-US" sz="2000" dirty="0"/>
              <a:t> </a:t>
            </a:r>
            <a:r>
              <a:rPr lang="en-US" sz="2000" dirty="0" err="1"/>
              <a:t>duurzame</a:t>
            </a:r>
            <a:r>
              <a:rPr lang="en-US" sz="2000" dirty="0"/>
              <a:t> en </a:t>
            </a:r>
            <a:r>
              <a:rPr lang="en-US" sz="2000" dirty="0" err="1"/>
              <a:t>lokale</a:t>
            </a:r>
            <a:r>
              <a:rPr lang="en-US" sz="2000" dirty="0"/>
              <a:t> </a:t>
            </a:r>
            <a:r>
              <a:rPr lang="en-US" sz="2000" dirty="0" err="1"/>
              <a:t>vormen</a:t>
            </a:r>
            <a:r>
              <a:rPr lang="en-US" sz="2000" dirty="0"/>
              <a:t> van </a:t>
            </a:r>
            <a:r>
              <a:rPr lang="en-US" sz="2000" dirty="0" err="1"/>
              <a:t>toerisme</a:t>
            </a:r>
            <a:r>
              <a:rPr lang="en-US" sz="2000" dirty="0"/>
              <a:t>. </a:t>
            </a:r>
            <a:r>
              <a:rPr lang="en-US" sz="2000" dirty="0" err="1"/>
              <a:t>Daarbij</a:t>
            </a:r>
            <a:r>
              <a:rPr lang="en-US" sz="2000" dirty="0"/>
              <a:t> </a:t>
            </a:r>
            <a:r>
              <a:rPr lang="en-US" sz="2000" dirty="0" err="1"/>
              <a:t>wordt</a:t>
            </a:r>
            <a:r>
              <a:rPr lang="en-US" sz="2000" dirty="0"/>
              <a:t> het </a:t>
            </a:r>
            <a:r>
              <a:rPr lang="en-US" sz="2000" dirty="0" err="1"/>
              <a:t>bewustzijn</a:t>
            </a:r>
            <a:r>
              <a:rPr lang="en-US" sz="2000" dirty="0"/>
              <a:t> van de </a:t>
            </a:r>
            <a:r>
              <a:rPr lang="en-US" sz="2000" dirty="0" err="1"/>
              <a:t>uniekheid</a:t>
            </a:r>
            <a:r>
              <a:rPr lang="en-US" sz="2000" dirty="0"/>
              <a:t>, de </a:t>
            </a:r>
            <a:r>
              <a:rPr lang="en-US" sz="2000" dirty="0" err="1"/>
              <a:t>rijkdom</a:t>
            </a:r>
            <a:r>
              <a:rPr lang="en-US" sz="2000" dirty="0"/>
              <a:t> en het </a:t>
            </a:r>
            <a:r>
              <a:rPr lang="en-US" sz="2000" dirty="0" err="1"/>
              <a:t>belang</a:t>
            </a:r>
            <a:r>
              <a:rPr lang="en-US" sz="2000" dirty="0"/>
              <a:t> van </a:t>
            </a:r>
            <a:r>
              <a:rPr lang="en-US" sz="2000" dirty="0" err="1"/>
              <a:t>een</a:t>
            </a:r>
            <a:r>
              <a:rPr lang="en-US" sz="2000" dirty="0"/>
              <a:t> </a:t>
            </a:r>
            <a:r>
              <a:rPr lang="en-US" sz="2000" dirty="0" err="1"/>
              <a:t>plaats</a:t>
            </a:r>
            <a:r>
              <a:rPr lang="en-US" sz="2000" dirty="0"/>
              <a:t> </a:t>
            </a:r>
            <a:r>
              <a:rPr lang="en-US" sz="2000" dirty="0" err="1"/>
              <a:t>vergroot</a:t>
            </a:r>
            <a:r>
              <a:rPr lang="en-US" sz="2000" dirty="0"/>
              <a:t>, </a:t>
            </a:r>
            <a:r>
              <a:rPr lang="en-US" sz="2000" dirty="0" err="1"/>
              <a:t>waarbij</a:t>
            </a:r>
            <a:r>
              <a:rPr lang="en-US" sz="2000" dirty="0"/>
              <a:t> de </a:t>
            </a:r>
            <a:r>
              <a:rPr lang="en-US" sz="2000" dirty="0" err="1"/>
              <a:t>promotie</a:t>
            </a:r>
            <a:r>
              <a:rPr lang="en-US" sz="2000" dirty="0"/>
              <a:t> en het </a:t>
            </a:r>
            <a:r>
              <a:rPr lang="en-US" sz="2000" dirty="0" err="1"/>
              <a:t>behoud</a:t>
            </a:r>
            <a:r>
              <a:rPr lang="en-US" sz="2000" dirty="0"/>
              <a:t> </a:t>
            </a:r>
            <a:r>
              <a:rPr lang="en-US" sz="2000" dirty="0" err="1"/>
              <a:t>ervan</a:t>
            </a:r>
            <a:r>
              <a:rPr lang="en-US" sz="2000" dirty="0"/>
              <a:t> in </a:t>
            </a:r>
            <a:r>
              <a:rPr lang="en-US" sz="2000" dirty="0" err="1"/>
              <a:t>evenwicht</a:t>
            </a:r>
            <a:r>
              <a:rPr lang="en-US" sz="2000" dirty="0"/>
              <a:t> </a:t>
            </a:r>
            <a:r>
              <a:rPr lang="en-US" sz="2000" dirty="0" err="1"/>
              <a:t>worden</a:t>
            </a:r>
            <a:r>
              <a:rPr lang="en-US" sz="2000" dirty="0"/>
              <a:t> </a:t>
            </a:r>
            <a:r>
              <a:rPr lang="en-US" sz="2000" dirty="0" err="1"/>
              <a:t>gebracht</a:t>
            </a:r>
            <a:r>
              <a:rPr lang="en-US" sz="2000" dirty="0"/>
              <a:t> Het </a:t>
            </a:r>
            <a:r>
              <a:rPr lang="en-US" sz="2000" dirty="0" err="1"/>
              <a:t>versterken</a:t>
            </a:r>
            <a:r>
              <a:rPr lang="en-US" sz="2000" dirty="0"/>
              <a:t> van het </a:t>
            </a:r>
            <a:r>
              <a:rPr lang="en-US" sz="2000" dirty="0" err="1"/>
              <a:t>plaatsgevoel</a:t>
            </a:r>
            <a:r>
              <a:rPr lang="en-US" sz="2000" dirty="0"/>
              <a:t> door </a:t>
            </a:r>
            <a:r>
              <a:rPr lang="en-US" sz="2000" dirty="0" err="1"/>
              <a:t>middel</a:t>
            </a:r>
            <a:r>
              <a:rPr lang="en-US" sz="2000" dirty="0"/>
              <a:t> van </a:t>
            </a:r>
            <a:r>
              <a:rPr lang="en-US" sz="2000" dirty="0" err="1"/>
              <a:t>voedsel</a:t>
            </a:r>
            <a:r>
              <a:rPr lang="en-US" sz="2000" dirty="0"/>
              <a:t> </a:t>
            </a:r>
            <a:r>
              <a:rPr lang="en-US" sz="2000" dirty="0" err="1"/>
              <a:t>maakt</a:t>
            </a:r>
            <a:r>
              <a:rPr lang="en-US" sz="2000" dirty="0"/>
              <a:t> de </a:t>
            </a:r>
            <a:r>
              <a:rPr lang="en-US" sz="2000" dirty="0" err="1"/>
              <a:t>plaats</a:t>
            </a:r>
            <a:r>
              <a:rPr lang="en-US" sz="2000" dirty="0"/>
              <a:t> </a:t>
            </a:r>
            <a:r>
              <a:rPr lang="en-US" sz="2000" dirty="0" err="1"/>
              <a:t>levendiger</a:t>
            </a:r>
            <a:r>
              <a:rPr lang="en-US" sz="2000" dirty="0"/>
              <a:t> en </a:t>
            </a:r>
            <a:r>
              <a:rPr lang="en-US" sz="2000" dirty="0" err="1"/>
              <a:t>aangenamer</a:t>
            </a:r>
            <a:r>
              <a:rPr lang="en-US" sz="2000" dirty="0"/>
              <a:t>, en </a:t>
            </a:r>
            <a:r>
              <a:rPr lang="en-US" sz="2000" dirty="0" err="1"/>
              <a:t>ontwikkelt</a:t>
            </a:r>
            <a:r>
              <a:rPr lang="en-US" sz="2000" dirty="0"/>
              <a:t> </a:t>
            </a:r>
            <a:r>
              <a:rPr lang="en-US" sz="2000" dirty="0" err="1"/>
              <a:t>ervaringen</a:t>
            </a:r>
            <a:r>
              <a:rPr lang="en-US" sz="2000" dirty="0"/>
              <a:t> </a:t>
            </a:r>
            <a:r>
              <a:rPr lang="en-US" sz="2000" dirty="0" err="1"/>
              <a:t>uit</a:t>
            </a:r>
            <a:r>
              <a:rPr lang="en-US" sz="2000" dirty="0"/>
              <a:t> de </a:t>
            </a:r>
            <a:r>
              <a:rPr lang="en-US" sz="2000" dirty="0" err="1"/>
              <a:t>eerste</a:t>
            </a:r>
            <a:r>
              <a:rPr lang="en-US" sz="2000" dirty="0"/>
              <a:t> hand door en </a:t>
            </a:r>
            <a:r>
              <a:rPr lang="en-US" sz="2000" dirty="0" err="1"/>
              <a:t>voor</a:t>
            </a:r>
            <a:r>
              <a:rPr lang="en-US" sz="2000" dirty="0"/>
              <a:t> </a:t>
            </a:r>
            <a:r>
              <a:rPr lang="en-US" sz="2000" dirty="0" err="1"/>
              <a:t>zowel</a:t>
            </a:r>
            <a:r>
              <a:rPr lang="en-US" sz="2000" dirty="0"/>
              <a:t> </a:t>
            </a:r>
            <a:r>
              <a:rPr lang="en-US" sz="2000" dirty="0" err="1"/>
              <a:t>bezoekers</a:t>
            </a:r>
            <a:r>
              <a:rPr lang="en-US" sz="2000" dirty="0"/>
              <a:t> </a:t>
            </a:r>
            <a:r>
              <a:rPr lang="en-US" sz="2000" dirty="0" err="1"/>
              <a:t>als</a:t>
            </a:r>
            <a:r>
              <a:rPr lang="en-US" sz="2000" dirty="0"/>
              <a:t> </a:t>
            </a:r>
            <a:r>
              <a:rPr lang="en-US" sz="2000" dirty="0" err="1"/>
              <a:t>inwoners</a:t>
            </a:r>
            <a:r>
              <a:rPr lang="en-US" sz="2000" dirty="0"/>
              <a:t>.</a:t>
            </a:r>
            <a:endParaRPr sz="2000" dirty="0"/>
          </a:p>
        </p:txBody>
      </p:sp>
      <p:sp>
        <p:nvSpPr>
          <p:cNvPr id="717" name="Google Shape;717;p28"/>
          <p:cNvSpPr txBox="1">
            <a:spLocks noGrp="1"/>
          </p:cNvSpPr>
          <p:nvPr>
            <p:ph type="body" idx="2"/>
          </p:nvPr>
        </p:nvSpPr>
        <p:spPr>
          <a:xfrm>
            <a:off x="433355" y="351632"/>
            <a:ext cx="5835470" cy="5826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dirty="0"/>
              <a:t>2. Het </a:t>
            </a:r>
            <a:r>
              <a:rPr lang="en-US" sz="3200" dirty="0" err="1"/>
              <a:t>voedseltoerisme</a:t>
            </a:r>
            <a:r>
              <a:rPr lang="en-US" sz="3200" dirty="0"/>
              <a:t> </a:t>
            </a:r>
            <a:r>
              <a:rPr lang="en-US" sz="3200" dirty="0" err="1"/>
              <a:t>wordt</a:t>
            </a:r>
            <a:r>
              <a:rPr lang="en-US" sz="3200" dirty="0"/>
              <a:t> </a:t>
            </a:r>
            <a:r>
              <a:rPr lang="en-US" sz="3200" dirty="0" err="1"/>
              <a:t>versterkt</a:t>
            </a:r>
            <a:r>
              <a:rPr lang="en-US" sz="3200" dirty="0"/>
              <a:t> </a:t>
            </a:r>
            <a:endParaRPr sz="3200" dirty="0"/>
          </a:p>
        </p:txBody>
      </p:sp>
      <p:grpSp>
        <p:nvGrpSpPr>
          <p:cNvPr id="718" name="Google Shape;718;p28"/>
          <p:cNvGrpSpPr/>
          <p:nvPr/>
        </p:nvGrpSpPr>
        <p:grpSpPr>
          <a:xfrm>
            <a:off x="8186622" y="2063165"/>
            <a:ext cx="2535810" cy="2752626"/>
            <a:chOff x="4621636" y="3685754"/>
            <a:chExt cx="1069679" cy="1069677"/>
          </a:xfrm>
        </p:grpSpPr>
        <p:sp>
          <p:nvSpPr>
            <p:cNvPr id="719" name="Google Shape;719;p28"/>
            <p:cNvSpPr/>
            <p:nvPr/>
          </p:nvSpPr>
          <p:spPr>
            <a:xfrm>
              <a:off x="4972710" y="3981972"/>
              <a:ext cx="123424" cy="551295"/>
            </a:xfrm>
            <a:custGeom>
              <a:avLst/>
              <a:gdLst/>
              <a:ahLst/>
              <a:cxnLst/>
              <a:rect l="l" t="t" r="r" b="b"/>
              <a:pathLst>
                <a:path w="123424" h="551295" extrusionOk="0">
                  <a:moveTo>
                    <a:pt x="123425" y="148109"/>
                  </a:moveTo>
                  <a:lnTo>
                    <a:pt x="123425" y="0"/>
                  </a:lnTo>
                  <a:lnTo>
                    <a:pt x="0" y="0"/>
                  </a:lnTo>
                  <a:lnTo>
                    <a:pt x="0" y="148109"/>
                  </a:lnTo>
                  <a:lnTo>
                    <a:pt x="49369" y="197479"/>
                  </a:lnTo>
                  <a:cubicBezTo>
                    <a:pt x="52113" y="200222"/>
                    <a:pt x="54855" y="205707"/>
                    <a:pt x="54855" y="211193"/>
                  </a:cubicBezTo>
                  <a:lnTo>
                    <a:pt x="38399" y="523868"/>
                  </a:lnTo>
                  <a:cubicBezTo>
                    <a:pt x="38399" y="529353"/>
                    <a:pt x="41142" y="537582"/>
                    <a:pt x="43885" y="543067"/>
                  </a:cubicBezTo>
                  <a:cubicBezTo>
                    <a:pt x="43885" y="543067"/>
                    <a:pt x="43885" y="543067"/>
                    <a:pt x="43885" y="543067"/>
                  </a:cubicBezTo>
                  <a:cubicBezTo>
                    <a:pt x="54855" y="554038"/>
                    <a:pt x="68569" y="554038"/>
                    <a:pt x="79541" y="543067"/>
                  </a:cubicBezTo>
                  <a:cubicBezTo>
                    <a:pt x="85027" y="537582"/>
                    <a:pt x="87769" y="532096"/>
                    <a:pt x="85027" y="523868"/>
                  </a:cubicBezTo>
                  <a:lnTo>
                    <a:pt x="68569" y="211193"/>
                  </a:lnTo>
                  <a:cubicBezTo>
                    <a:pt x="68569" y="205707"/>
                    <a:pt x="71313" y="200222"/>
                    <a:pt x="74055" y="197479"/>
                  </a:cubicBezTo>
                  <a:lnTo>
                    <a:pt x="123425" y="148109"/>
                  </a:lnTo>
                  <a:close/>
                </a:path>
              </a:pathLst>
            </a:custGeom>
            <a:solidFill>
              <a:srgbClr val="5687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20" name="Google Shape;720;p28"/>
            <p:cNvGrpSpPr/>
            <p:nvPr/>
          </p:nvGrpSpPr>
          <p:grpSpPr>
            <a:xfrm>
              <a:off x="4621636" y="3685754"/>
              <a:ext cx="1069679" cy="1069677"/>
              <a:chOff x="4621636" y="3685754"/>
              <a:chExt cx="1069679" cy="1069677"/>
            </a:xfrm>
          </p:grpSpPr>
          <p:grpSp>
            <p:nvGrpSpPr>
              <p:cNvPr id="721" name="Google Shape;721;p28"/>
              <p:cNvGrpSpPr/>
              <p:nvPr/>
            </p:nvGrpSpPr>
            <p:grpSpPr>
              <a:xfrm>
                <a:off x="4621636" y="3685754"/>
                <a:ext cx="1069679" cy="1069677"/>
                <a:chOff x="4621636" y="3685754"/>
                <a:chExt cx="1069679" cy="1069677"/>
              </a:xfrm>
            </p:grpSpPr>
            <p:sp>
              <p:nvSpPr>
                <p:cNvPr id="722" name="Google Shape;722;p28"/>
                <p:cNvSpPr/>
                <p:nvPr/>
              </p:nvSpPr>
              <p:spPr>
                <a:xfrm>
                  <a:off x="5191271" y="3950485"/>
                  <a:ext cx="196653" cy="605466"/>
                </a:xfrm>
                <a:custGeom>
                  <a:avLst/>
                  <a:gdLst/>
                  <a:ahLst/>
                  <a:cxnLst/>
                  <a:rect l="l" t="t" r="r" b="b"/>
                  <a:pathLst>
                    <a:path w="196653" h="605466" extrusionOk="0">
                      <a:moveTo>
                        <a:pt x="187368" y="94571"/>
                      </a:moveTo>
                      <a:lnTo>
                        <a:pt x="176398" y="56172"/>
                      </a:lnTo>
                      <a:cubicBezTo>
                        <a:pt x="162684" y="12288"/>
                        <a:pt x="116056" y="-9655"/>
                        <a:pt x="72173" y="4059"/>
                      </a:cubicBezTo>
                      <a:cubicBezTo>
                        <a:pt x="47487" y="12288"/>
                        <a:pt x="28287" y="31487"/>
                        <a:pt x="20059" y="56172"/>
                      </a:cubicBezTo>
                      <a:lnTo>
                        <a:pt x="9088" y="94571"/>
                      </a:lnTo>
                      <a:cubicBezTo>
                        <a:pt x="-1882" y="127484"/>
                        <a:pt x="-1882" y="160397"/>
                        <a:pt x="3604" y="193310"/>
                      </a:cubicBezTo>
                      <a:cubicBezTo>
                        <a:pt x="9088" y="220737"/>
                        <a:pt x="25545" y="245422"/>
                        <a:pt x="50229" y="256393"/>
                      </a:cubicBezTo>
                      <a:lnTo>
                        <a:pt x="36515" y="541641"/>
                      </a:lnTo>
                      <a:cubicBezTo>
                        <a:pt x="33773" y="558097"/>
                        <a:pt x="39259" y="574554"/>
                        <a:pt x="50229" y="585525"/>
                      </a:cubicBezTo>
                      <a:cubicBezTo>
                        <a:pt x="72173" y="610210"/>
                        <a:pt x="113314" y="612952"/>
                        <a:pt x="137998" y="588268"/>
                      </a:cubicBezTo>
                      <a:cubicBezTo>
                        <a:pt x="137998" y="588268"/>
                        <a:pt x="140742" y="585525"/>
                        <a:pt x="140742" y="585525"/>
                      </a:cubicBezTo>
                      <a:cubicBezTo>
                        <a:pt x="151712" y="574554"/>
                        <a:pt x="157198" y="558097"/>
                        <a:pt x="154456" y="541641"/>
                      </a:cubicBezTo>
                      <a:lnTo>
                        <a:pt x="140742" y="253651"/>
                      </a:lnTo>
                      <a:cubicBezTo>
                        <a:pt x="165426" y="239937"/>
                        <a:pt x="181883" y="217995"/>
                        <a:pt x="187368" y="190567"/>
                      </a:cubicBezTo>
                      <a:cubicBezTo>
                        <a:pt x="201081" y="160397"/>
                        <a:pt x="198339" y="127484"/>
                        <a:pt x="187368" y="94571"/>
                      </a:cubicBezTo>
                      <a:close/>
                      <a:moveTo>
                        <a:pt x="159940" y="185082"/>
                      </a:moveTo>
                      <a:cubicBezTo>
                        <a:pt x="157198" y="204281"/>
                        <a:pt x="140742" y="220737"/>
                        <a:pt x="124284" y="228966"/>
                      </a:cubicBezTo>
                      <a:cubicBezTo>
                        <a:pt x="116056" y="231709"/>
                        <a:pt x="113314" y="239937"/>
                        <a:pt x="113314" y="245422"/>
                      </a:cubicBezTo>
                      <a:lnTo>
                        <a:pt x="127028" y="547126"/>
                      </a:lnTo>
                      <a:cubicBezTo>
                        <a:pt x="127028" y="552612"/>
                        <a:pt x="127028" y="558097"/>
                        <a:pt x="121542" y="563583"/>
                      </a:cubicBezTo>
                      <a:cubicBezTo>
                        <a:pt x="110570" y="574554"/>
                        <a:pt x="94115" y="574554"/>
                        <a:pt x="83143" y="563583"/>
                      </a:cubicBezTo>
                      <a:cubicBezTo>
                        <a:pt x="77657" y="558097"/>
                        <a:pt x="77657" y="552612"/>
                        <a:pt x="77657" y="547126"/>
                      </a:cubicBezTo>
                      <a:lnTo>
                        <a:pt x="91371" y="248165"/>
                      </a:lnTo>
                      <a:cubicBezTo>
                        <a:pt x="91371" y="239937"/>
                        <a:pt x="85887" y="234451"/>
                        <a:pt x="80401" y="231709"/>
                      </a:cubicBezTo>
                      <a:cubicBezTo>
                        <a:pt x="61201" y="226223"/>
                        <a:pt x="47487" y="209766"/>
                        <a:pt x="44745" y="187824"/>
                      </a:cubicBezTo>
                      <a:cubicBezTo>
                        <a:pt x="39259" y="160397"/>
                        <a:pt x="42001" y="132969"/>
                        <a:pt x="50229" y="105541"/>
                      </a:cubicBezTo>
                      <a:lnTo>
                        <a:pt x="61201" y="67143"/>
                      </a:lnTo>
                      <a:cubicBezTo>
                        <a:pt x="69429" y="42458"/>
                        <a:pt x="96857" y="31487"/>
                        <a:pt x="121542" y="39715"/>
                      </a:cubicBezTo>
                      <a:cubicBezTo>
                        <a:pt x="135256" y="45201"/>
                        <a:pt x="143484" y="53429"/>
                        <a:pt x="148970" y="67143"/>
                      </a:cubicBezTo>
                      <a:lnTo>
                        <a:pt x="159940" y="105541"/>
                      </a:lnTo>
                      <a:cubicBezTo>
                        <a:pt x="162684" y="130227"/>
                        <a:pt x="162684" y="160397"/>
                        <a:pt x="159940" y="1850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3" name="Google Shape;723;p28"/>
                <p:cNvSpPr/>
                <p:nvPr/>
              </p:nvSpPr>
              <p:spPr>
                <a:xfrm>
                  <a:off x="4931568" y="3951802"/>
                  <a:ext cx="191993" cy="603597"/>
                </a:xfrm>
                <a:custGeom>
                  <a:avLst/>
                  <a:gdLst/>
                  <a:ahLst/>
                  <a:cxnLst/>
                  <a:rect l="l" t="t" r="r" b="b"/>
                  <a:pathLst>
                    <a:path w="191993" h="603597" extrusionOk="0">
                      <a:moveTo>
                        <a:pt x="172794" y="0"/>
                      </a:moveTo>
                      <a:cubicBezTo>
                        <a:pt x="161824" y="0"/>
                        <a:pt x="156338" y="8228"/>
                        <a:pt x="156338" y="16457"/>
                      </a:cubicBezTo>
                      <a:lnTo>
                        <a:pt x="156338" y="170052"/>
                      </a:lnTo>
                      <a:lnTo>
                        <a:pt x="106969" y="219421"/>
                      </a:lnTo>
                      <a:cubicBezTo>
                        <a:pt x="104225" y="222164"/>
                        <a:pt x="101483" y="227649"/>
                        <a:pt x="101483" y="233135"/>
                      </a:cubicBezTo>
                      <a:lnTo>
                        <a:pt x="117939" y="545810"/>
                      </a:lnTo>
                      <a:cubicBezTo>
                        <a:pt x="117939" y="551295"/>
                        <a:pt x="115197" y="559524"/>
                        <a:pt x="112454" y="565009"/>
                      </a:cubicBezTo>
                      <a:cubicBezTo>
                        <a:pt x="101483" y="575980"/>
                        <a:pt x="87769" y="575980"/>
                        <a:pt x="76797" y="565009"/>
                      </a:cubicBezTo>
                      <a:cubicBezTo>
                        <a:pt x="76797" y="565009"/>
                        <a:pt x="76797" y="565009"/>
                        <a:pt x="76797" y="565009"/>
                      </a:cubicBezTo>
                      <a:cubicBezTo>
                        <a:pt x="71313" y="559524"/>
                        <a:pt x="68569" y="554038"/>
                        <a:pt x="71313" y="545810"/>
                      </a:cubicBezTo>
                      <a:lnTo>
                        <a:pt x="87769" y="233135"/>
                      </a:lnTo>
                      <a:cubicBezTo>
                        <a:pt x="87769" y="227649"/>
                        <a:pt x="85027" y="222164"/>
                        <a:pt x="82283" y="219421"/>
                      </a:cubicBezTo>
                      <a:lnTo>
                        <a:pt x="32914" y="170052"/>
                      </a:lnTo>
                      <a:lnTo>
                        <a:pt x="32914" y="16457"/>
                      </a:lnTo>
                      <a:cubicBezTo>
                        <a:pt x="32914" y="5486"/>
                        <a:pt x="24686" y="0"/>
                        <a:pt x="16458" y="0"/>
                      </a:cubicBezTo>
                      <a:cubicBezTo>
                        <a:pt x="5486" y="0"/>
                        <a:pt x="0" y="8228"/>
                        <a:pt x="0" y="16457"/>
                      </a:cubicBezTo>
                      <a:lnTo>
                        <a:pt x="0" y="175537"/>
                      </a:lnTo>
                      <a:cubicBezTo>
                        <a:pt x="0" y="181022"/>
                        <a:pt x="2744" y="183765"/>
                        <a:pt x="5486" y="189251"/>
                      </a:cubicBezTo>
                      <a:lnTo>
                        <a:pt x="52113" y="235878"/>
                      </a:lnTo>
                      <a:lnTo>
                        <a:pt x="35656" y="540325"/>
                      </a:lnTo>
                      <a:cubicBezTo>
                        <a:pt x="32914" y="573238"/>
                        <a:pt x="60341" y="600665"/>
                        <a:pt x="93255" y="603408"/>
                      </a:cubicBezTo>
                      <a:cubicBezTo>
                        <a:pt x="126168" y="606151"/>
                        <a:pt x="153596" y="578723"/>
                        <a:pt x="156338" y="545810"/>
                      </a:cubicBezTo>
                      <a:cubicBezTo>
                        <a:pt x="156338" y="543067"/>
                        <a:pt x="156338" y="543067"/>
                        <a:pt x="156338" y="540325"/>
                      </a:cubicBezTo>
                      <a:lnTo>
                        <a:pt x="139882" y="235878"/>
                      </a:lnTo>
                      <a:lnTo>
                        <a:pt x="186508" y="189251"/>
                      </a:lnTo>
                      <a:cubicBezTo>
                        <a:pt x="189252" y="186508"/>
                        <a:pt x="191994" y="181022"/>
                        <a:pt x="191994" y="175537"/>
                      </a:cubicBezTo>
                      <a:lnTo>
                        <a:pt x="191994" y="16457"/>
                      </a:lnTo>
                      <a:cubicBezTo>
                        <a:pt x="189252" y="8228"/>
                        <a:pt x="181024" y="0"/>
                        <a:pt x="17279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4" name="Google Shape;724;p28"/>
                <p:cNvSpPr/>
                <p:nvPr/>
              </p:nvSpPr>
              <p:spPr>
                <a:xfrm>
                  <a:off x="4980938" y="3951802"/>
                  <a:ext cx="32913" cy="175537"/>
                </a:xfrm>
                <a:custGeom>
                  <a:avLst/>
                  <a:gdLst/>
                  <a:ahLst/>
                  <a:cxnLst/>
                  <a:rect l="l" t="t" r="r" b="b"/>
                  <a:pathLst>
                    <a:path w="32913" h="175537" extrusionOk="0">
                      <a:moveTo>
                        <a:pt x="16458" y="0"/>
                      </a:moveTo>
                      <a:cubicBezTo>
                        <a:pt x="5486" y="0"/>
                        <a:pt x="0" y="8228"/>
                        <a:pt x="0" y="16457"/>
                      </a:cubicBezTo>
                      <a:lnTo>
                        <a:pt x="0" y="159080"/>
                      </a:lnTo>
                      <a:cubicBezTo>
                        <a:pt x="0" y="170052"/>
                        <a:pt x="8230" y="175537"/>
                        <a:pt x="16458" y="175537"/>
                      </a:cubicBezTo>
                      <a:cubicBezTo>
                        <a:pt x="27428" y="175537"/>
                        <a:pt x="32914" y="167309"/>
                        <a:pt x="32914" y="159080"/>
                      </a:cubicBezTo>
                      <a:lnTo>
                        <a:pt x="32914" y="16457"/>
                      </a:lnTo>
                      <a:cubicBezTo>
                        <a:pt x="32914" y="8228"/>
                        <a:pt x="24686" y="0"/>
                        <a:pt x="164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5" name="Google Shape;725;p28"/>
                <p:cNvSpPr/>
                <p:nvPr/>
              </p:nvSpPr>
              <p:spPr>
                <a:xfrm>
                  <a:off x="5033051" y="3951802"/>
                  <a:ext cx="33444" cy="175537"/>
                </a:xfrm>
                <a:custGeom>
                  <a:avLst/>
                  <a:gdLst/>
                  <a:ahLst/>
                  <a:cxnLst/>
                  <a:rect l="l" t="t" r="r" b="b"/>
                  <a:pathLst>
                    <a:path w="33444" h="175537" extrusionOk="0">
                      <a:moveTo>
                        <a:pt x="16456" y="0"/>
                      </a:moveTo>
                      <a:cubicBezTo>
                        <a:pt x="5486" y="0"/>
                        <a:pt x="0" y="8228"/>
                        <a:pt x="0" y="16457"/>
                      </a:cubicBezTo>
                      <a:lnTo>
                        <a:pt x="0" y="159080"/>
                      </a:lnTo>
                      <a:cubicBezTo>
                        <a:pt x="0" y="170052"/>
                        <a:pt x="8228" y="175537"/>
                        <a:pt x="16456" y="175537"/>
                      </a:cubicBezTo>
                      <a:cubicBezTo>
                        <a:pt x="27428" y="175537"/>
                        <a:pt x="32914" y="167309"/>
                        <a:pt x="32914" y="159080"/>
                      </a:cubicBezTo>
                      <a:lnTo>
                        <a:pt x="32914" y="16457"/>
                      </a:lnTo>
                      <a:cubicBezTo>
                        <a:pt x="35656" y="8228"/>
                        <a:pt x="27428" y="0"/>
                        <a:pt x="16456"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6" name="Google Shape;726;p28"/>
                <p:cNvSpPr/>
                <p:nvPr/>
              </p:nvSpPr>
              <p:spPr>
                <a:xfrm>
                  <a:off x="4621636" y="3685754"/>
                  <a:ext cx="1069679" cy="1069677"/>
                </a:xfrm>
                <a:custGeom>
                  <a:avLst/>
                  <a:gdLst/>
                  <a:ahLst/>
                  <a:cxnLst/>
                  <a:rect l="l" t="t" r="r" b="b"/>
                  <a:pathLst>
                    <a:path w="1069679" h="1069677" extrusionOk="0">
                      <a:moveTo>
                        <a:pt x="534840" y="0"/>
                      </a:moveTo>
                      <a:cubicBezTo>
                        <a:pt x="238621" y="0"/>
                        <a:pt x="0" y="238620"/>
                        <a:pt x="0" y="534839"/>
                      </a:cubicBezTo>
                      <a:cubicBezTo>
                        <a:pt x="0" y="831057"/>
                        <a:pt x="238621" y="1069677"/>
                        <a:pt x="534840" y="1069677"/>
                      </a:cubicBezTo>
                      <a:cubicBezTo>
                        <a:pt x="831058" y="1069677"/>
                        <a:pt x="1069679" y="831057"/>
                        <a:pt x="1069679" y="534839"/>
                      </a:cubicBezTo>
                      <a:cubicBezTo>
                        <a:pt x="1069679" y="238620"/>
                        <a:pt x="831058" y="0"/>
                        <a:pt x="534840" y="0"/>
                      </a:cubicBezTo>
                      <a:close/>
                      <a:moveTo>
                        <a:pt x="534840" y="1031279"/>
                      </a:moveTo>
                      <a:cubicBezTo>
                        <a:pt x="260563" y="1031279"/>
                        <a:pt x="35656" y="809115"/>
                        <a:pt x="35656" y="532096"/>
                      </a:cubicBezTo>
                      <a:cubicBezTo>
                        <a:pt x="35656" y="257820"/>
                        <a:pt x="257821" y="32913"/>
                        <a:pt x="534840" y="32913"/>
                      </a:cubicBezTo>
                      <a:cubicBezTo>
                        <a:pt x="809116" y="32913"/>
                        <a:pt x="1034024" y="255077"/>
                        <a:pt x="1034024" y="532096"/>
                      </a:cubicBezTo>
                      <a:cubicBezTo>
                        <a:pt x="1034024" y="809115"/>
                        <a:pt x="811858" y="1031279"/>
                        <a:pt x="534840" y="103127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7" name="Google Shape;727;p28"/>
                <p:cNvSpPr/>
                <p:nvPr/>
              </p:nvSpPr>
              <p:spPr>
                <a:xfrm>
                  <a:off x="5098878" y="4536010"/>
                  <a:ext cx="115733" cy="37713"/>
                </a:xfrm>
                <a:custGeom>
                  <a:avLst/>
                  <a:gdLst/>
                  <a:ahLst/>
                  <a:cxnLst/>
                  <a:rect l="l" t="t" r="r" b="b"/>
                  <a:pathLst>
                    <a:path w="115733" h="37713" extrusionOk="0">
                      <a:moveTo>
                        <a:pt x="115195" y="16457"/>
                      </a:moveTo>
                      <a:cubicBezTo>
                        <a:pt x="115195" y="5485"/>
                        <a:pt x="104225" y="0"/>
                        <a:pt x="95997" y="0"/>
                      </a:cubicBezTo>
                      <a:cubicBezTo>
                        <a:pt x="95997" y="0"/>
                        <a:pt x="95997" y="0"/>
                        <a:pt x="95997" y="0"/>
                      </a:cubicBezTo>
                      <a:lnTo>
                        <a:pt x="95997" y="0"/>
                      </a:lnTo>
                      <a:cubicBezTo>
                        <a:pt x="71311" y="2743"/>
                        <a:pt x="46626" y="2743"/>
                        <a:pt x="19198" y="0"/>
                      </a:cubicBezTo>
                      <a:cubicBezTo>
                        <a:pt x="8228" y="0"/>
                        <a:pt x="0" y="5485"/>
                        <a:pt x="0" y="16457"/>
                      </a:cubicBezTo>
                      <a:cubicBezTo>
                        <a:pt x="0" y="27428"/>
                        <a:pt x="5484" y="35656"/>
                        <a:pt x="16456" y="35656"/>
                      </a:cubicBezTo>
                      <a:cubicBezTo>
                        <a:pt x="43884" y="38399"/>
                        <a:pt x="71311" y="38399"/>
                        <a:pt x="101481" y="35656"/>
                      </a:cubicBezTo>
                      <a:cubicBezTo>
                        <a:pt x="109711" y="35656"/>
                        <a:pt x="117939" y="27428"/>
                        <a:pt x="115195" y="1645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8" name="Google Shape;728;p28"/>
                <p:cNvSpPr/>
                <p:nvPr/>
              </p:nvSpPr>
              <p:spPr>
                <a:xfrm>
                  <a:off x="5377954" y="3983635"/>
                  <a:ext cx="135765" cy="492720"/>
                </a:xfrm>
                <a:custGeom>
                  <a:avLst/>
                  <a:gdLst/>
                  <a:ahLst/>
                  <a:cxnLst/>
                  <a:rect l="l" t="t" r="r" b="b"/>
                  <a:pathLst>
                    <a:path w="135765" h="492720" extrusionOk="0">
                      <a:moveTo>
                        <a:pt x="52798" y="6566"/>
                      </a:moveTo>
                      <a:cubicBezTo>
                        <a:pt x="47312" y="-1662"/>
                        <a:pt x="36342" y="-1662"/>
                        <a:pt x="28113" y="3823"/>
                      </a:cubicBezTo>
                      <a:cubicBezTo>
                        <a:pt x="28113" y="3823"/>
                        <a:pt x="28113" y="3823"/>
                        <a:pt x="28113" y="3823"/>
                      </a:cubicBezTo>
                      <a:cubicBezTo>
                        <a:pt x="19885" y="9308"/>
                        <a:pt x="19885" y="20280"/>
                        <a:pt x="25371" y="28508"/>
                      </a:cubicBezTo>
                      <a:cubicBezTo>
                        <a:pt x="132339" y="154675"/>
                        <a:pt x="124110" y="343926"/>
                        <a:pt x="6171" y="461864"/>
                      </a:cubicBezTo>
                      <a:cubicBezTo>
                        <a:pt x="-2057" y="470093"/>
                        <a:pt x="-2057" y="481064"/>
                        <a:pt x="6171" y="486549"/>
                      </a:cubicBezTo>
                      <a:cubicBezTo>
                        <a:pt x="14399" y="494778"/>
                        <a:pt x="25371" y="494778"/>
                        <a:pt x="30857" y="486549"/>
                      </a:cubicBezTo>
                      <a:cubicBezTo>
                        <a:pt x="162509" y="357640"/>
                        <a:pt x="170737" y="146447"/>
                        <a:pt x="52798" y="656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29" name="Google Shape;729;p28"/>
                <p:cNvGrpSpPr/>
                <p:nvPr/>
              </p:nvGrpSpPr>
              <p:grpSpPr>
                <a:xfrm>
                  <a:off x="5021366" y="3862855"/>
                  <a:ext cx="233848" cy="83460"/>
                  <a:chOff x="5021366" y="3862855"/>
                  <a:chExt cx="233848" cy="83460"/>
                </a:xfrm>
              </p:grpSpPr>
              <p:sp>
                <p:nvSpPr>
                  <p:cNvPr id="730" name="Google Shape;730;p28"/>
                  <p:cNvSpPr/>
                  <p:nvPr/>
                </p:nvSpPr>
                <p:spPr>
                  <a:xfrm>
                    <a:off x="5038537" y="3918888"/>
                    <a:ext cx="27427" cy="27427"/>
                  </a:xfrm>
                  <a:custGeom>
                    <a:avLst/>
                    <a:gdLst/>
                    <a:ahLst/>
                    <a:cxnLst/>
                    <a:rect l="l" t="t" r="r" b="b"/>
                    <a:pathLst>
                      <a:path w="27427" h="27427" extrusionOk="0">
                        <a:moveTo>
                          <a:pt x="0" y="0"/>
                        </a:moveTo>
                        <a:cubicBezTo>
                          <a:pt x="0" y="0"/>
                          <a:pt x="0" y="0"/>
                          <a:pt x="0" y="0"/>
                        </a:cubicBezTo>
                        <a:cubicBezTo>
                          <a:pt x="0" y="0"/>
                          <a:pt x="0" y="0"/>
                          <a:pt x="0" y="0"/>
                        </a:cubicBez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1" name="Google Shape;731;p28"/>
                  <p:cNvSpPr/>
                  <p:nvPr/>
                </p:nvSpPr>
                <p:spPr>
                  <a:xfrm>
                    <a:off x="5021366" y="3862855"/>
                    <a:ext cx="233848" cy="56033"/>
                  </a:xfrm>
                  <a:custGeom>
                    <a:avLst/>
                    <a:gdLst/>
                    <a:ahLst/>
                    <a:cxnLst/>
                    <a:rect l="l" t="t" r="r" b="b"/>
                    <a:pathLst>
                      <a:path w="233848" h="56033" extrusionOk="0">
                        <a:moveTo>
                          <a:pt x="220135" y="9407"/>
                        </a:moveTo>
                        <a:cubicBezTo>
                          <a:pt x="151565" y="-7050"/>
                          <a:pt x="77512" y="-1564"/>
                          <a:pt x="11685" y="23121"/>
                        </a:cubicBezTo>
                        <a:cubicBezTo>
                          <a:pt x="3457" y="25864"/>
                          <a:pt x="-2029" y="36834"/>
                          <a:pt x="713" y="45063"/>
                        </a:cubicBezTo>
                        <a:cubicBezTo>
                          <a:pt x="3457" y="53291"/>
                          <a:pt x="8943" y="56034"/>
                          <a:pt x="17171" y="56034"/>
                        </a:cubicBezTo>
                        <a:cubicBezTo>
                          <a:pt x="19913" y="56034"/>
                          <a:pt x="22657" y="56034"/>
                          <a:pt x="22657" y="56034"/>
                        </a:cubicBezTo>
                        <a:cubicBezTo>
                          <a:pt x="82996" y="34092"/>
                          <a:pt x="148823" y="28606"/>
                          <a:pt x="211907" y="45063"/>
                        </a:cubicBezTo>
                        <a:cubicBezTo>
                          <a:pt x="220135" y="47805"/>
                          <a:pt x="231106" y="42320"/>
                          <a:pt x="233848" y="31349"/>
                        </a:cubicBezTo>
                        <a:cubicBezTo>
                          <a:pt x="233848" y="23121"/>
                          <a:pt x="228364" y="12150"/>
                          <a:pt x="220135" y="940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32" name="Google Shape;732;p28"/>
                <p:cNvSpPr/>
                <p:nvPr/>
              </p:nvSpPr>
              <p:spPr>
                <a:xfrm>
                  <a:off x="4799828" y="4002834"/>
                  <a:ext cx="134190" cy="473521"/>
                </a:xfrm>
                <a:custGeom>
                  <a:avLst/>
                  <a:gdLst/>
                  <a:ahLst/>
                  <a:cxnLst/>
                  <a:rect l="l" t="t" r="r" b="b"/>
                  <a:pathLst>
                    <a:path w="134190" h="473521" extrusionOk="0">
                      <a:moveTo>
                        <a:pt x="128998" y="442665"/>
                      </a:moveTo>
                      <a:cubicBezTo>
                        <a:pt x="68656" y="382324"/>
                        <a:pt x="35743" y="300041"/>
                        <a:pt x="35743" y="217759"/>
                      </a:cubicBezTo>
                      <a:cubicBezTo>
                        <a:pt x="35743" y="149189"/>
                        <a:pt x="57685" y="83363"/>
                        <a:pt x="96084" y="28508"/>
                      </a:cubicBezTo>
                      <a:cubicBezTo>
                        <a:pt x="101570" y="20280"/>
                        <a:pt x="101570" y="9309"/>
                        <a:pt x="93342" y="3823"/>
                      </a:cubicBezTo>
                      <a:cubicBezTo>
                        <a:pt x="85112" y="-1662"/>
                        <a:pt x="74142" y="-1662"/>
                        <a:pt x="68656" y="6566"/>
                      </a:cubicBezTo>
                      <a:cubicBezTo>
                        <a:pt x="68656" y="6566"/>
                        <a:pt x="68656" y="6566"/>
                        <a:pt x="68656" y="6566"/>
                      </a:cubicBezTo>
                      <a:cubicBezTo>
                        <a:pt x="-35568" y="149189"/>
                        <a:pt x="-19112" y="343926"/>
                        <a:pt x="104312" y="467350"/>
                      </a:cubicBezTo>
                      <a:cubicBezTo>
                        <a:pt x="112540" y="475578"/>
                        <a:pt x="123512" y="475578"/>
                        <a:pt x="128998" y="467350"/>
                      </a:cubicBezTo>
                      <a:cubicBezTo>
                        <a:pt x="134484" y="459122"/>
                        <a:pt x="137226" y="448151"/>
                        <a:pt x="128998" y="44266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33" name="Google Shape;733;p28"/>
              <p:cNvSpPr/>
              <p:nvPr/>
            </p:nvSpPr>
            <p:spPr>
              <a:xfrm>
                <a:off x="5235905" y="3987499"/>
                <a:ext cx="121217" cy="534797"/>
              </a:xfrm>
              <a:custGeom>
                <a:avLst/>
                <a:gdLst/>
                <a:ahLst/>
                <a:cxnLst/>
                <a:rect l="l" t="t" r="r" b="b"/>
                <a:pathLst>
                  <a:path w="121217" h="534797" extrusionOk="0">
                    <a:moveTo>
                      <a:pt x="118050" y="148068"/>
                    </a:moveTo>
                    <a:cubicBezTo>
                      <a:pt x="115307" y="167267"/>
                      <a:pt x="98851" y="183724"/>
                      <a:pt x="82395" y="191952"/>
                    </a:cubicBezTo>
                    <a:cubicBezTo>
                      <a:pt x="74165" y="194695"/>
                      <a:pt x="71423" y="202923"/>
                      <a:pt x="71423" y="208409"/>
                    </a:cubicBezTo>
                    <a:lnTo>
                      <a:pt x="85137" y="510113"/>
                    </a:lnTo>
                    <a:cubicBezTo>
                      <a:pt x="85137" y="515598"/>
                      <a:pt x="85137" y="521083"/>
                      <a:pt x="79651" y="526569"/>
                    </a:cubicBezTo>
                    <a:cubicBezTo>
                      <a:pt x="68681" y="537540"/>
                      <a:pt x="52223" y="537540"/>
                      <a:pt x="41253" y="526569"/>
                    </a:cubicBezTo>
                    <a:cubicBezTo>
                      <a:pt x="35767" y="521083"/>
                      <a:pt x="35767" y="515598"/>
                      <a:pt x="35767" y="510113"/>
                    </a:cubicBezTo>
                    <a:lnTo>
                      <a:pt x="49481" y="211151"/>
                    </a:lnTo>
                    <a:cubicBezTo>
                      <a:pt x="49481" y="202923"/>
                      <a:pt x="43995" y="197437"/>
                      <a:pt x="38510" y="194695"/>
                    </a:cubicBezTo>
                    <a:cubicBezTo>
                      <a:pt x="19310" y="189209"/>
                      <a:pt x="5596" y="172753"/>
                      <a:pt x="2854" y="150810"/>
                    </a:cubicBezTo>
                    <a:cubicBezTo>
                      <a:pt x="-2632" y="123383"/>
                      <a:pt x="112" y="95955"/>
                      <a:pt x="8340" y="68528"/>
                    </a:cubicBezTo>
                    <a:lnTo>
                      <a:pt x="19310" y="30129"/>
                    </a:lnTo>
                    <a:cubicBezTo>
                      <a:pt x="27539" y="5444"/>
                      <a:pt x="54967" y="-5527"/>
                      <a:pt x="79651" y="2701"/>
                    </a:cubicBezTo>
                    <a:cubicBezTo>
                      <a:pt x="93365" y="8187"/>
                      <a:pt x="101593" y="16415"/>
                      <a:pt x="107079" y="30129"/>
                    </a:cubicBezTo>
                    <a:lnTo>
                      <a:pt x="118050" y="68528"/>
                    </a:lnTo>
                    <a:cubicBezTo>
                      <a:pt x="120793" y="93213"/>
                      <a:pt x="123536" y="123383"/>
                      <a:pt x="118050" y="148068"/>
                    </a:cubicBezTo>
                    <a:close/>
                  </a:path>
                </a:pathLst>
              </a:custGeom>
              <a:solidFill>
                <a:srgbClr val="5687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734" name="Google Shape;734;p28"/>
          <p:cNvSpPr/>
          <p:nvPr/>
        </p:nvSpPr>
        <p:spPr>
          <a:xfrm>
            <a:off x="9239958" y="41982"/>
            <a:ext cx="2694094" cy="1619531"/>
          </a:xfrm>
          <a:prstGeom prst="cloudCallout">
            <a:avLst>
              <a:gd name="adj1" fmla="val -46193"/>
              <a:gd name="adj2" fmla="val 69367"/>
            </a:avLst>
          </a:prstGeom>
          <a:solidFill>
            <a:srgbClr val="EF9958"/>
          </a:solidFill>
          <a:ln w="12700" cap="flat" cmpd="sng">
            <a:solidFill>
              <a:srgbClr val="5687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Raleway"/>
                <a:ea typeface="Raleway"/>
                <a:cs typeface="Raleway"/>
                <a:sym typeface="Raleway"/>
              </a:rPr>
              <a:t>Het benutten van immateriële cultuur!</a:t>
            </a:r>
            <a:endParaRPr sz="1800" b="1">
              <a:solidFill>
                <a:schemeClr val="lt1"/>
              </a:solidFill>
              <a:latin typeface="Raleway"/>
              <a:ea typeface="Raleway"/>
              <a:cs typeface="Raleway"/>
              <a:sym typeface="Raleway"/>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29"/>
          <p:cNvSpPr txBox="1">
            <a:spLocks noGrp="1"/>
          </p:cNvSpPr>
          <p:nvPr>
            <p:ph type="body" idx="2"/>
          </p:nvPr>
        </p:nvSpPr>
        <p:spPr>
          <a:xfrm>
            <a:off x="274320" y="448667"/>
            <a:ext cx="6242858" cy="76799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dirty="0"/>
              <a:t> 3. </a:t>
            </a:r>
            <a:r>
              <a:rPr lang="en-US" sz="3200" dirty="0" err="1"/>
              <a:t>Overleven</a:t>
            </a:r>
            <a:r>
              <a:rPr lang="en-US" sz="3200" dirty="0"/>
              <a:t> van </a:t>
            </a:r>
            <a:r>
              <a:rPr lang="en-US" sz="3200" dirty="0" err="1"/>
              <a:t>culinair</a:t>
            </a:r>
            <a:r>
              <a:rPr lang="en-US" sz="3200" dirty="0"/>
              <a:t>     </a:t>
            </a:r>
            <a:r>
              <a:rPr lang="en-US" sz="3200" dirty="0" err="1"/>
              <a:t>erfgoed</a:t>
            </a:r>
            <a:endParaRPr sz="3200" dirty="0"/>
          </a:p>
        </p:txBody>
      </p:sp>
      <p:grpSp>
        <p:nvGrpSpPr>
          <p:cNvPr id="740" name="Google Shape;740;p29"/>
          <p:cNvGrpSpPr/>
          <p:nvPr/>
        </p:nvGrpSpPr>
        <p:grpSpPr>
          <a:xfrm>
            <a:off x="8179723" y="2022906"/>
            <a:ext cx="3294921" cy="2615596"/>
            <a:chOff x="10404966" y="1987546"/>
            <a:chExt cx="1091621" cy="1086133"/>
          </a:xfrm>
        </p:grpSpPr>
        <p:sp>
          <p:nvSpPr>
            <p:cNvPr id="741" name="Google Shape;741;p29"/>
            <p:cNvSpPr/>
            <p:nvPr/>
          </p:nvSpPr>
          <p:spPr>
            <a:xfrm>
              <a:off x="10643587" y="2308449"/>
              <a:ext cx="853000" cy="342845"/>
            </a:xfrm>
            <a:custGeom>
              <a:avLst/>
              <a:gdLst/>
              <a:ahLst/>
              <a:cxnLst/>
              <a:rect l="l" t="t" r="r" b="b"/>
              <a:pathLst>
                <a:path w="853000" h="342845" extrusionOk="0">
                  <a:moveTo>
                    <a:pt x="740547" y="0"/>
                  </a:moveTo>
                  <a:cubicBezTo>
                    <a:pt x="685692" y="0"/>
                    <a:pt x="639064" y="41141"/>
                    <a:pt x="630837" y="93254"/>
                  </a:cubicBezTo>
                  <a:lnTo>
                    <a:pt x="584209" y="93254"/>
                  </a:lnTo>
                  <a:cubicBezTo>
                    <a:pt x="575981" y="93254"/>
                    <a:pt x="567753" y="101482"/>
                    <a:pt x="567753" y="109710"/>
                  </a:cubicBezTo>
                  <a:cubicBezTo>
                    <a:pt x="567753" y="117939"/>
                    <a:pt x="575981" y="126167"/>
                    <a:pt x="584209" y="126167"/>
                  </a:cubicBezTo>
                  <a:lnTo>
                    <a:pt x="644550" y="126167"/>
                  </a:lnTo>
                  <a:cubicBezTo>
                    <a:pt x="652778" y="126167"/>
                    <a:pt x="661007" y="117939"/>
                    <a:pt x="661007" y="109710"/>
                  </a:cubicBezTo>
                  <a:cubicBezTo>
                    <a:pt x="661007" y="65827"/>
                    <a:pt x="696663" y="30171"/>
                    <a:pt x="740547" y="30171"/>
                  </a:cubicBezTo>
                  <a:cubicBezTo>
                    <a:pt x="784432" y="30171"/>
                    <a:pt x="820087" y="65827"/>
                    <a:pt x="820087" y="109710"/>
                  </a:cubicBezTo>
                  <a:lnTo>
                    <a:pt x="820087" y="172794"/>
                  </a:lnTo>
                  <a:cubicBezTo>
                    <a:pt x="820087" y="216678"/>
                    <a:pt x="784432" y="252334"/>
                    <a:pt x="740547" y="252334"/>
                  </a:cubicBezTo>
                  <a:cubicBezTo>
                    <a:pt x="696663" y="252334"/>
                    <a:pt x="661007" y="216678"/>
                    <a:pt x="661007" y="172794"/>
                  </a:cubicBezTo>
                  <a:cubicBezTo>
                    <a:pt x="661007" y="164566"/>
                    <a:pt x="652778" y="156337"/>
                    <a:pt x="644550" y="156337"/>
                  </a:cubicBezTo>
                  <a:lnTo>
                    <a:pt x="126167" y="156337"/>
                  </a:lnTo>
                  <a:cubicBezTo>
                    <a:pt x="117939" y="156337"/>
                    <a:pt x="109711" y="148109"/>
                    <a:pt x="109711" y="139881"/>
                  </a:cubicBezTo>
                  <a:cubicBezTo>
                    <a:pt x="109711" y="131653"/>
                    <a:pt x="117939" y="123424"/>
                    <a:pt x="126167" y="123424"/>
                  </a:cubicBezTo>
                  <a:lnTo>
                    <a:pt x="515640" y="123424"/>
                  </a:lnTo>
                  <a:cubicBezTo>
                    <a:pt x="523869" y="123424"/>
                    <a:pt x="532097" y="115196"/>
                    <a:pt x="532097" y="106968"/>
                  </a:cubicBezTo>
                  <a:cubicBezTo>
                    <a:pt x="532097" y="98740"/>
                    <a:pt x="523869" y="90511"/>
                    <a:pt x="515640" y="90511"/>
                  </a:cubicBezTo>
                  <a:lnTo>
                    <a:pt x="222164" y="90511"/>
                  </a:lnTo>
                  <a:cubicBezTo>
                    <a:pt x="202965" y="49370"/>
                    <a:pt x="161823" y="24685"/>
                    <a:pt x="117939" y="24685"/>
                  </a:cubicBezTo>
                  <a:cubicBezTo>
                    <a:pt x="52112" y="24685"/>
                    <a:pt x="0" y="76797"/>
                    <a:pt x="0" y="142624"/>
                  </a:cubicBezTo>
                  <a:cubicBezTo>
                    <a:pt x="0" y="181022"/>
                    <a:pt x="19200" y="213936"/>
                    <a:pt x="46627" y="235878"/>
                  </a:cubicBezTo>
                  <a:lnTo>
                    <a:pt x="30171" y="282505"/>
                  </a:lnTo>
                  <a:cubicBezTo>
                    <a:pt x="24685" y="296218"/>
                    <a:pt x="27428" y="309932"/>
                    <a:pt x="35656" y="323646"/>
                  </a:cubicBezTo>
                  <a:cubicBezTo>
                    <a:pt x="43884" y="334617"/>
                    <a:pt x="57598" y="342845"/>
                    <a:pt x="71312" y="342845"/>
                  </a:cubicBezTo>
                  <a:lnTo>
                    <a:pt x="161823" y="342845"/>
                  </a:lnTo>
                  <a:cubicBezTo>
                    <a:pt x="175537" y="342845"/>
                    <a:pt x="189251" y="334617"/>
                    <a:pt x="197480" y="323646"/>
                  </a:cubicBezTo>
                  <a:cubicBezTo>
                    <a:pt x="205708" y="312675"/>
                    <a:pt x="208450" y="296218"/>
                    <a:pt x="202965" y="282505"/>
                  </a:cubicBezTo>
                  <a:lnTo>
                    <a:pt x="186508" y="235878"/>
                  </a:lnTo>
                  <a:cubicBezTo>
                    <a:pt x="202965" y="222164"/>
                    <a:pt x="216678" y="205707"/>
                    <a:pt x="224907" y="186508"/>
                  </a:cubicBezTo>
                  <a:lnTo>
                    <a:pt x="630837" y="186508"/>
                  </a:lnTo>
                  <a:cubicBezTo>
                    <a:pt x="639064" y="238620"/>
                    <a:pt x="685692" y="279762"/>
                    <a:pt x="740547" y="279762"/>
                  </a:cubicBezTo>
                  <a:cubicBezTo>
                    <a:pt x="800888" y="279762"/>
                    <a:pt x="853001" y="230392"/>
                    <a:pt x="853001" y="167309"/>
                  </a:cubicBezTo>
                  <a:lnTo>
                    <a:pt x="853001" y="104225"/>
                  </a:lnTo>
                  <a:cubicBezTo>
                    <a:pt x="853001" y="52113"/>
                    <a:pt x="800888" y="0"/>
                    <a:pt x="740547" y="0"/>
                  </a:cubicBezTo>
                  <a:lnTo>
                    <a:pt x="740547" y="0"/>
                  </a:lnTo>
                  <a:close/>
                  <a:moveTo>
                    <a:pt x="159080" y="222164"/>
                  </a:moveTo>
                  <a:cubicBezTo>
                    <a:pt x="153595" y="224906"/>
                    <a:pt x="150852" y="233135"/>
                    <a:pt x="150852" y="241363"/>
                  </a:cubicBezTo>
                  <a:lnTo>
                    <a:pt x="172794" y="301704"/>
                  </a:lnTo>
                  <a:cubicBezTo>
                    <a:pt x="172794" y="304447"/>
                    <a:pt x="172794" y="309932"/>
                    <a:pt x="170052" y="312675"/>
                  </a:cubicBezTo>
                  <a:cubicBezTo>
                    <a:pt x="167309" y="315418"/>
                    <a:pt x="164566" y="318161"/>
                    <a:pt x="159080" y="318161"/>
                  </a:cubicBezTo>
                  <a:lnTo>
                    <a:pt x="68569" y="318161"/>
                  </a:lnTo>
                  <a:cubicBezTo>
                    <a:pt x="65826" y="318161"/>
                    <a:pt x="60341" y="315418"/>
                    <a:pt x="57598" y="312675"/>
                  </a:cubicBezTo>
                  <a:cubicBezTo>
                    <a:pt x="54855" y="309932"/>
                    <a:pt x="54855" y="304447"/>
                    <a:pt x="54855" y="301704"/>
                  </a:cubicBezTo>
                  <a:lnTo>
                    <a:pt x="76797" y="241363"/>
                  </a:lnTo>
                  <a:cubicBezTo>
                    <a:pt x="79540" y="233135"/>
                    <a:pt x="76797" y="224906"/>
                    <a:pt x="68569" y="222164"/>
                  </a:cubicBezTo>
                  <a:cubicBezTo>
                    <a:pt x="41142" y="205707"/>
                    <a:pt x="24685" y="178280"/>
                    <a:pt x="24685" y="148109"/>
                  </a:cubicBezTo>
                  <a:cubicBezTo>
                    <a:pt x="24685" y="101482"/>
                    <a:pt x="63083" y="63084"/>
                    <a:pt x="109711" y="63084"/>
                  </a:cubicBezTo>
                  <a:cubicBezTo>
                    <a:pt x="137138" y="63084"/>
                    <a:pt x="161823" y="76797"/>
                    <a:pt x="178280" y="95997"/>
                  </a:cubicBezTo>
                  <a:lnTo>
                    <a:pt x="117939" y="95997"/>
                  </a:lnTo>
                  <a:cubicBezTo>
                    <a:pt x="90511" y="95997"/>
                    <a:pt x="68569" y="117939"/>
                    <a:pt x="68569" y="145366"/>
                  </a:cubicBezTo>
                  <a:cubicBezTo>
                    <a:pt x="68569" y="172794"/>
                    <a:pt x="90511" y="194736"/>
                    <a:pt x="117939" y="194736"/>
                  </a:cubicBezTo>
                  <a:lnTo>
                    <a:pt x="181023" y="194736"/>
                  </a:lnTo>
                  <a:cubicBezTo>
                    <a:pt x="181023" y="202965"/>
                    <a:pt x="170052" y="213936"/>
                    <a:pt x="159080" y="222164"/>
                  </a:cubicBezTo>
                  <a:lnTo>
                    <a:pt x="159080" y="222164"/>
                  </a:lnTo>
                  <a:close/>
                </a:path>
              </a:pathLst>
            </a:custGeom>
            <a:solidFill>
              <a:srgbClr val="568754"/>
            </a:solidFill>
            <a:ln w="27425" cap="flat" cmpd="sng">
              <a:solidFill>
                <a:srgbClr val="56875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42" name="Google Shape;742;p29"/>
            <p:cNvGrpSpPr/>
            <p:nvPr/>
          </p:nvGrpSpPr>
          <p:grpSpPr>
            <a:xfrm>
              <a:off x="10404966" y="1987546"/>
              <a:ext cx="1025795" cy="1086133"/>
              <a:chOff x="10404966" y="1987546"/>
              <a:chExt cx="1025795" cy="1086133"/>
            </a:xfrm>
          </p:grpSpPr>
          <p:sp>
            <p:nvSpPr>
              <p:cNvPr id="743" name="Google Shape;743;p29"/>
              <p:cNvSpPr/>
              <p:nvPr/>
            </p:nvSpPr>
            <p:spPr>
              <a:xfrm>
                <a:off x="10404966" y="2250851"/>
                <a:ext cx="681982" cy="822828"/>
              </a:xfrm>
              <a:custGeom>
                <a:avLst/>
                <a:gdLst/>
                <a:ahLst/>
                <a:cxnLst/>
                <a:rect l="l" t="t" r="r" b="b"/>
                <a:pathLst>
                  <a:path w="681982" h="822828" extrusionOk="0">
                    <a:moveTo>
                      <a:pt x="669236" y="290733"/>
                    </a:moveTo>
                    <a:cubicBezTo>
                      <a:pt x="661007" y="290733"/>
                      <a:pt x="652779" y="298961"/>
                      <a:pt x="652779" y="307189"/>
                    </a:cubicBezTo>
                    <a:lnTo>
                      <a:pt x="652779" y="704890"/>
                    </a:lnTo>
                    <a:cubicBezTo>
                      <a:pt x="652779" y="754260"/>
                      <a:pt x="614381" y="792658"/>
                      <a:pt x="565010" y="792658"/>
                    </a:cubicBezTo>
                    <a:lnTo>
                      <a:pt x="120682" y="792658"/>
                    </a:lnTo>
                    <a:cubicBezTo>
                      <a:pt x="71312" y="792658"/>
                      <a:pt x="32914" y="754260"/>
                      <a:pt x="32914" y="704890"/>
                    </a:cubicBezTo>
                    <a:lnTo>
                      <a:pt x="32914" y="16456"/>
                    </a:lnTo>
                    <a:cubicBezTo>
                      <a:pt x="32914" y="8228"/>
                      <a:pt x="24686" y="0"/>
                      <a:pt x="16457" y="0"/>
                    </a:cubicBezTo>
                    <a:cubicBezTo>
                      <a:pt x="8229" y="0"/>
                      <a:pt x="0" y="8228"/>
                      <a:pt x="0" y="16456"/>
                    </a:cubicBezTo>
                    <a:lnTo>
                      <a:pt x="0" y="704890"/>
                    </a:lnTo>
                    <a:cubicBezTo>
                      <a:pt x="0" y="770716"/>
                      <a:pt x="52113" y="822829"/>
                      <a:pt x="117940" y="822829"/>
                    </a:cubicBezTo>
                    <a:lnTo>
                      <a:pt x="562267" y="822829"/>
                    </a:lnTo>
                    <a:cubicBezTo>
                      <a:pt x="628094" y="822829"/>
                      <a:pt x="680207" y="770716"/>
                      <a:pt x="680207" y="704890"/>
                    </a:cubicBezTo>
                    <a:lnTo>
                      <a:pt x="680207" y="307189"/>
                    </a:lnTo>
                    <a:cubicBezTo>
                      <a:pt x="685692" y="296218"/>
                      <a:pt x="677464" y="290733"/>
                      <a:pt x="669236" y="290733"/>
                    </a:cubicBezTo>
                    <a:lnTo>
                      <a:pt x="669236" y="29073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4" name="Google Shape;744;p29"/>
              <p:cNvSpPr/>
              <p:nvPr/>
            </p:nvSpPr>
            <p:spPr>
              <a:xfrm>
                <a:off x="10409739" y="1987546"/>
                <a:ext cx="680919" cy="381243"/>
              </a:xfrm>
              <a:custGeom>
                <a:avLst/>
                <a:gdLst/>
                <a:ahLst/>
                <a:cxnLst/>
                <a:rect l="l" t="t" r="r" b="b"/>
                <a:pathLst>
                  <a:path w="680919" h="381243" extrusionOk="0">
                    <a:moveTo>
                      <a:pt x="11684" y="224906"/>
                    </a:moveTo>
                    <a:cubicBezTo>
                      <a:pt x="19913" y="224906"/>
                      <a:pt x="28141" y="216678"/>
                      <a:pt x="28141" y="208450"/>
                    </a:cubicBezTo>
                    <a:lnTo>
                      <a:pt x="28141" y="117939"/>
                    </a:lnTo>
                    <a:cubicBezTo>
                      <a:pt x="28141" y="68569"/>
                      <a:pt x="66540" y="30171"/>
                      <a:pt x="115910" y="30171"/>
                    </a:cubicBezTo>
                    <a:lnTo>
                      <a:pt x="560238" y="30171"/>
                    </a:lnTo>
                    <a:cubicBezTo>
                      <a:pt x="609608" y="30171"/>
                      <a:pt x="648007" y="68569"/>
                      <a:pt x="648007" y="117939"/>
                    </a:cubicBezTo>
                    <a:lnTo>
                      <a:pt x="648007" y="364787"/>
                    </a:lnTo>
                    <a:cubicBezTo>
                      <a:pt x="648007" y="373016"/>
                      <a:pt x="656235" y="381244"/>
                      <a:pt x="664464" y="381244"/>
                    </a:cubicBezTo>
                    <a:cubicBezTo>
                      <a:pt x="672692" y="381244"/>
                      <a:pt x="680920" y="373016"/>
                      <a:pt x="680920" y="364787"/>
                    </a:cubicBezTo>
                    <a:lnTo>
                      <a:pt x="680920" y="117939"/>
                    </a:lnTo>
                    <a:cubicBezTo>
                      <a:pt x="680920" y="52112"/>
                      <a:pt x="628807" y="0"/>
                      <a:pt x="562981" y="0"/>
                    </a:cubicBezTo>
                    <a:lnTo>
                      <a:pt x="118652" y="0"/>
                    </a:lnTo>
                    <a:cubicBezTo>
                      <a:pt x="52826" y="0"/>
                      <a:pt x="714" y="52112"/>
                      <a:pt x="714" y="117939"/>
                    </a:cubicBezTo>
                    <a:lnTo>
                      <a:pt x="714" y="208450"/>
                    </a:lnTo>
                    <a:cubicBezTo>
                      <a:pt x="-2029" y="219421"/>
                      <a:pt x="3456" y="224906"/>
                      <a:pt x="11684" y="224906"/>
                    </a:cubicBezTo>
                    <a:lnTo>
                      <a:pt x="11684" y="2249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5" name="Google Shape;745;p29"/>
              <p:cNvSpPr/>
              <p:nvPr/>
            </p:nvSpPr>
            <p:spPr>
              <a:xfrm>
                <a:off x="10473536" y="2050629"/>
                <a:ext cx="554039" cy="954481"/>
              </a:xfrm>
              <a:custGeom>
                <a:avLst/>
                <a:gdLst/>
                <a:ahLst/>
                <a:cxnLst/>
                <a:rect l="l" t="t" r="r" b="b"/>
                <a:pathLst>
                  <a:path w="554039" h="954481" extrusionOk="0">
                    <a:moveTo>
                      <a:pt x="537583" y="318160"/>
                    </a:moveTo>
                    <a:cubicBezTo>
                      <a:pt x="545811" y="318160"/>
                      <a:pt x="554039" y="309932"/>
                      <a:pt x="554039" y="301704"/>
                    </a:cubicBezTo>
                    <a:lnTo>
                      <a:pt x="554039" y="54855"/>
                    </a:lnTo>
                    <a:cubicBezTo>
                      <a:pt x="554039" y="24685"/>
                      <a:pt x="529355" y="0"/>
                      <a:pt x="499184" y="0"/>
                    </a:cubicBezTo>
                    <a:lnTo>
                      <a:pt x="447072" y="0"/>
                    </a:lnTo>
                    <a:cubicBezTo>
                      <a:pt x="430615" y="0"/>
                      <a:pt x="419644" y="10971"/>
                      <a:pt x="414158" y="24685"/>
                    </a:cubicBezTo>
                    <a:cubicBezTo>
                      <a:pt x="411415" y="32913"/>
                      <a:pt x="405930" y="38399"/>
                      <a:pt x="397701" y="38399"/>
                    </a:cubicBezTo>
                    <a:lnTo>
                      <a:pt x="156338" y="38399"/>
                    </a:lnTo>
                    <a:cubicBezTo>
                      <a:pt x="148110" y="38399"/>
                      <a:pt x="142624" y="32913"/>
                      <a:pt x="139881" y="24685"/>
                    </a:cubicBezTo>
                    <a:cubicBezTo>
                      <a:pt x="134396" y="10971"/>
                      <a:pt x="120682" y="0"/>
                      <a:pt x="106969" y="0"/>
                    </a:cubicBezTo>
                    <a:lnTo>
                      <a:pt x="54855" y="0"/>
                    </a:lnTo>
                    <a:cubicBezTo>
                      <a:pt x="24686" y="0"/>
                      <a:pt x="0" y="24685"/>
                      <a:pt x="0" y="54855"/>
                    </a:cubicBezTo>
                    <a:lnTo>
                      <a:pt x="0" y="899626"/>
                    </a:lnTo>
                    <a:cubicBezTo>
                      <a:pt x="0" y="929796"/>
                      <a:pt x="24686" y="954481"/>
                      <a:pt x="54855" y="954481"/>
                    </a:cubicBezTo>
                    <a:lnTo>
                      <a:pt x="392216" y="954481"/>
                    </a:lnTo>
                    <a:cubicBezTo>
                      <a:pt x="400444" y="954481"/>
                      <a:pt x="408673" y="946253"/>
                      <a:pt x="408673" y="938025"/>
                    </a:cubicBezTo>
                    <a:cubicBezTo>
                      <a:pt x="408673" y="929796"/>
                      <a:pt x="400444" y="921568"/>
                      <a:pt x="392216" y="921568"/>
                    </a:cubicBezTo>
                    <a:lnTo>
                      <a:pt x="54855" y="921568"/>
                    </a:lnTo>
                    <a:cubicBezTo>
                      <a:pt x="41142" y="921568"/>
                      <a:pt x="30171" y="910597"/>
                      <a:pt x="30171" y="896883"/>
                    </a:cubicBezTo>
                    <a:lnTo>
                      <a:pt x="30171" y="52112"/>
                    </a:lnTo>
                    <a:cubicBezTo>
                      <a:pt x="30171" y="38399"/>
                      <a:pt x="41142" y="27428"/>
                      <a:pt x="54855" y="27428"/>
                    </a:cubicBezTo>
                    <a:lnTo>
                      <a:pt x="106969" y="27428"/>
                    </a:lnTo>
                    <a:cubicBezTo>
                      <a:pt x="109711" y="27428"/>
                      <a:pt x="109711" y="27428"/>
                      <a:pt x="109711" y="30170"/>
                    </a:cubicBezTo>
                    <a:cubicBezTo>
                      <a:pt x="115197" y="49370"/>
                      <a:pt x="134396" y="63084"/>
                      <a:pt x="156338" y="63084"/>
                    </a:cubicBezTo>
                    <a:lnTo>
                      <a:pt x="394959" y="63084"/>
                    </a:lnTo>
                    <a:cubicBezTo>
                      <a:pt x="416901" y="63084"/>
                      <a:pt x="436101" y="49370"/>
                      <a:pt x="441586" y="30170"/>
                    </a:cubicBezTo>
                    <a:cubicBezTo>
                      <a:pt x="441586" y="30170"/>
                      <a:pt x="444329" y="27428"/>
                      <a:pt x="444329" y="27428"/>
                    </a:cubicBezTo>
                    <a:lnTo>
                      <a:pt x="496441" y="27428"/>
                    </a:lnTo>
                    <a:cubicBezTo>
                      <a:pt x="510155" y="27428"/>
                      <a:pt x="521126" y="38399"/>
                      <a:pt x="521126" y="52112"/>
                    </a:cubicBezTo>
                    <a:lnTo>
                      <a:pt x="521126" y="298961"/>
                    </a:lnTo>
                    <a:cubicBezTo>
                      <a:pt x="521126" y="312675"/>
                      <a:pt x="529355" y="318160"/>
                      <a:pt x="537583" y="318160"/>
                    </a:cubicBezTo>
                    <a:lnTo>
                      <a:pt x="537583" y="31816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6" name="Google Shape;746;p29"/>
              <p:cNvSpPr/>
              <p:nvPr/>
            </p:nvSpPr>
            <p:spPr>
              <a:xfrm>
                <a:off x="10915121" y="2538841"/>
                <a:ext cx="112453" cy="469012"/>
              </a:xfrm>
              <a:custGeom>
                <a:avLst/>
                <a:gdLst/>
                <a:ahLst/>
                <a:cxnLst/>
                <a:rect l="l" t="t" r="r" b="b"/>
                <a:pathLst>
                  <a:path w="112453" h="469012" extrusionOk="0">
                    <a:moveTo>
                      <a:pt x="0" y="452556"/>
                    </a:moveTo>
                    <a:cubicBezTo>
                      <a:pt x="0" y="460784"/>
                      <a:pt x="8229" y="469012"/>
                      <a:pt x="16457" y="469012"/>
                    </a:cubicBezTo>
                    <a:lnTo>
                      <a:pt x="57598" y="469012"/>
                    </a:lnTo>
                    <a:cubicBezTo>
                      <a:pt x="87769" y="469012"/>
                      <a:pt x="112454" y="444327"/>
                      <a:pt x="112454" y="414157"/>
                    </a:cubicBezTo>
                    <a:lnTo>
                      <a:pt x="112454" y="16456"/>
                    </a:lnTo>
                    <a:cubicBezTo>
                      <a:pt x="112454" y="8228"/>
                      <a:pt x="104226" y="0"/>
                      <a:pt x="95997" y="0"/>
                    </a:cubicBezTo>
                    <a:cubicBezTo>
                      <a:pt x="87769" y="0"/>
                      <a:pt x="79540" y="8228"/>
                      <a:pt x="79540" y="16456"/>
                    </a:cubicBezTo>
                    <a:lnTo>
                      <a:pt x="79540" y="414157"/>
                    </a:lnTo>
                    <a:cubicBezTo>
                      <a:pt x="79540" y="427871"/>
                      <a:pt x="68569" y="438842"/>
                      <a:pt x="54855" y="438842"/>
                    </a:cubicBezTo>
                    <a:lnTo>
                      <a:pt x="16457" y="438842"/>
                    </a:lnTo>
                    <a:cubicBezTo>
                      <a:pt x="8229" y="438842"/>
                      <a:pt x="0" y="444327"/>
                      <a:pt x="0" y="452556"/>
                    </a:cubicBezTo>
                    <a:lnTo>
                      <a:pt x="0" y="4525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7" name="Google Shape;747;p29"/>
              <p:cNvSpPr/>
              <p:nvPr/>
            </p:nvSpPr>
            <p:spPr>
              <a:xfrm>
                <a:off x="11332022" y="2371532"/>
                <a:ext cx="98739" cy="161822"/>
              </a:xfrm>
              <a:custGeom>
                <a:avLst/>
                <a:gdLst/>
                <a:ahLst/>
                <a:cxnLst/>
                <a:rect l="l" t="t" r="r" b="b"/>
                <a:pathLst>
                  <a:path w="98739" h="161822" extrusionOk="0">
                    <a:moveTo>
                      <a:pt x="98740" y="112453"/>
                    </a:moveTo>
                    <a:lnTo>
                      <a:pt x="98740" y="49370"/>
                    </a:lnTo>
                    <a:cubicBezTo>
                      <a:pt x="98740" y="21942"/>
                      <a:pt x="76797" y="0"/>
                      <a:pt x="49369" y="0"/>
                    </a:cubicBezTo>
                    <a:cubicBezTo>
                      <a:pt x="21942" y="0"/>
                      <a:pt x="0" y="21942"/>
                      <a:pt x="0" y="49370"/>
                    </a:cubicBezTo>
                    <a:lnTo>
                      <a:pt x="0" y="112453"/>
                    </a:lnTo>
                    <a:cubicBezTo>
                      <a:pt x="0" y="139881"/>
                      <a:pt x="21942" y="161823"/>
                      <a:pt x="49369" y="161823"/>
                    </a:cubicBezTo>
                    <a:cubicBezTo>
                      <a:pt x="76797" y="161823"/>
                      <a:pt x="98740" y="139881"/>
                      <a:pt x="98740" y="112453"/>
                    </a:cubicBezTo>
                    <a:lnTo>
                      <a:pt x="98740" y="112453"/>
                    </a:lnTo>
                    <a:close/>
                    <a:moveTo>
                      <a:pt x="35656" y="112453"/>
                    </a:moveTo>
                    <a:lnTo>
                      <a:pt x="35656" y="49370"/>
                    </a:lnTo>
                    <a:cubicBezTo>
                      <a:pt x="35656" y="41141"/>
                      <a:pt x="43884" y="32913"/>
                      <a:pt x="52112" y="32913"/>
                    </a:cubicBezTo>
                    <a:cubicBezTo>
                      <a:pt x="60340" y="32913"/>
                      <a:pt x="68569" y="41141"/>
                      <a:pt x="68569" y="49370"/>
                    </a:cubicBezTo>
                    <a:lnTo>
                      <a:pt x="68569" y="112453"/>
                    </a:lnTo>
                    <a:cubicBezTo>
                      <a:pt x="68569" y="120681"/>
                      <a:pt x="60340" y="128910"/>
                      <a:pt x="52112" y="128910"/>
                    </a:cubicBezTo>
                    <a:cubicBezTo>
                      <a:pt x="43884" y="128910"/>
                      <a:pt x="35656" y="120681"/>
                      <a:pt x="35656" y="112453"/>
                    </a:cubicBezTo>
                    <a:lnTo>
                      <a:pt x="35656" y="112453"/>
                    </a:lnTo>
                    <a:close/>
                  </a:path>
                </a:pathLst>
              </a:custGeom>
              <a:solidFill>
                <a:srgbClr val="2A415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8" name="Google Shape;748;p29"/>
              <p:cNvSpPr/>
              <p:nvPr/>
            </p:nvSpPr>
            <p:spPr>
              <a:xfrm>
                <a:off x="10544848" y="2733577"/>
                <a:ext cx="405930" cy="178279"/>
              </a:xfrm>
              <a:custGeom>
                <a:avLst/>
                <a:gdLst/>
                <a:ahLst/>
                <a:cxnLst/>
                <a:rect l="l" t="t" r="r" b="b"/>
                <a:pathLst>
                  <a:path w="405930" h="178279" extrusionOk="0">
                    <a:moveTo>
                      <a:pt x="367531" y="0"/>
                    </a:moveTo>
                    <a:lnTo>
                      <a:pt x="38399" y="0"/>
                    </a:lnTo>
                    <a:cubicBezTo>
                      <a:pt x="16457" y="0"/>
                      <a:pt x="0" y="16457"/>
                      <a:pt x="0" y="38399"/>
                    </a:cubicBezTo>
                    <a:lnTo>
                      <a:pt x="0" y="139881"/>
                    </a:lnTo>
                    <a:cubicBezTo>
                      <a:pt x="0" y="161823"/>
                      <a:pt x="16457" y="178280"/>
                      <a:pt x="38399" y="178280"/>
                    </a:cubicBezTo>
                    <a:lnTo>
                      <a:pt x="367531" y="178280"/>
                    </a:lnTo>
                    <a:cubicBezTo>
                      <a:pt x="389473" y="178280"/>
                      <a:pt x="405930" y="161823"/>
                      <a:pt x="405930" y="139881"/>
                    </a:cubicBezTo>
                    <a:lnTo>
                      <a:pt x="405930" y="38399"/>
                    </a:lnTo>
                    <a:cubicBezTo>
                      <a:pt x="405930" y="19199"/>
                      <a:pt x="389473" y="0"/>
                      <a:pt x="367531" y="0"/>
                    </a:cubicBezTo>
                    <a:lnTo>
                      <a:pt x="367531" y="0"/>
                    </a:lnTo>
                    <a:close/>
                    <a:moveTo>
                      <a:pt x="375759" y="139881"/>
                    </a:moveTo>
                    <a:cubicBezTo>
                      <a:pt x="375759" y="142624"/>
                      <a:pt x="373017" y="145366"/>
                      <a:pt x="370274" y="145366"/>
                    </a:cubicBezTo>
                    <a:lnTo>
                      <a:pt x="41142" y="145366"/>
                    </a:lnTo>
                    <a:cubicBezTo>
                      <a:pt x="38399" y="145366"/>
                      <a:pt x="35656" y="142624"/>
                      <a:pt x="35656" y="139881"/>
                    </a:cubicBezTo>
                    <a:lnTo>
                      <a:pt x="35656" y="38399"/>
                    </a:lnTo>
                    <a:cubicBezTo>
                      <a:pt x="35656" y="35656"/>
                      <a:pt x="38399" y="32913"/>
                      <a:pt x="41142" y="32913"/>
                    </a:cubicBezTo>
                    <a:lnTo>
                      <a:pt x="370274" y="32913"/>
                    </a:lnTo>
                    <a:cubicBezTo>
                      <a:pt x="373017" y="32913"/>
                      <a:pt x="375759" y="35656"/>
                      <a:pt x="375759" y="38399"/>
                    </a:cubicBezTo>
                    <a:lnTo>
                      <a:pt x="375759" y="13988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9" name="Google Shape;749;p29"/>
              <p:cNvSpPr/>
              <p:nvPr/>
            </p:nvSpPr>
            <p:spPr>
              <a:xfrm>
                <a:off x="10731356" y="2807631"/>
                <a:ext cx="41141" cy="32913"/>
              </a:xfrm>
              <a:custGeom>
                <a:avLst/>
                <a:gdLst/>
                <a:ahLst/>
                <a:cxnLst/>
                <a:rect l="l" t="t" r="r" b="b"/>
                <a:pathLst>
                  <a:path w="41141" h="32913" extrusionOk="0">
                    <a:moveTo>
                      <a:pt x="24685" y="0"/>
                    </a:moveTo>
                    <a:lnTo>
                      <a:pt x="16456" y="0"/>
                    </a:lnTo>
                    <a:cubicBezTo>
                      <a:pt x="8228" y="0"/>
                      <a:pt x="0" y="8228"/>
                      <a:pt x="0" y="16457"/>
                    </a:cubicBezTo>
                    <a:cubicBezTo>
                      <a:pt x="0" y="24685"/>
                      <a:pt x="8228" y="32913"/>
                      <a:pt x="16456" y="32913"/>
                    </a:cubicBezTo>
                    <a:lnTo>
                      <a:pt x="24685" y="32913"/>
                    </a:lnTo>
                    <a:cubicBezTo>
                      <a:pt x="32913" y="32913"/>
                      <a:pt x="41142" y="24685"/>
                      <a:pt x="41142" y="16457"/>
                    </a:cubicBezTo>
                    <a:cubicBezTo>
                      <a:pt x="41142" y="8228"/>
                      <a:pt x="35656" y="0"/>
                      <a:pt x="24685" y="0"/>
                    </a:cubicBezTo>
                    <a:lnTo>
                      <a:pt x="24685"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0" name="Google Shape;750;p29"/>
              <p:cNvSpPr/>
              <p:nvPr/>
            </p:nvSpPr>
            <p:spPr>
              <a:xfrm>
                <a:off x="10640844" y="2807631"/>
                <a:ext cx="41141" cy="32913"/>
              </a:xfrm>
              <a:custGeom>
                <a:avLst/>
                <a:gdLst/>
                <a:ahLst/>
                <a:cxnLst/>
                <a:rect l="l" t="t" r="r" b="b"/>
                <a:pathLst>
                  <a:path w="41141" h="32913" extrusionOk="0">
                    <a:moveTo>
                      <a:pt x="24685" y="0"/>
                    </a:moveTo>
                    <a:lnTo>
                      <a:pt x="16457" y="0"/>
                    </a:lnTo>
                    <a:cubicBezTo>
                      <a:pt x="8229" y="0"/>
                      <a:pt x="0" y="8228"/>
                      <a:pt x="0" y="16457"/>
                    </a:cubicBezTo>
                    <a:cubicBezTo>
                      <a:pt x="0" y="24685"/>
                      <a:pt x="8229" y="32913"/>
                      <a:pt x="16457" y="32913"/>
                    </a:cubicBezTo>
                    <a:lnTo>
                      <a:pt x="24685" y="32913"/>
                    </a:lnTo>
                    <a:cubicBezTo>
                      <a:pt x="32914" y="32913"/>
                      <a:pt x="41142" y="24685"/>
                      <a:pt x="41142" y="16457"/>
                    </a:cubicBezTo>
                    <a:cubicBezTo>
                      <a:pt x="41142" y="8228"/>
                      <a:pt x="35656" y="0"/>
                      <a:pt x="24685" y="0"/>
                    </a:cubicBezTo>
                    <a:lnTo>
                      <a:pt x="24685"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1" name="Google Shape;751;p29"/>
              <p:cNvSpPr/>
              <p:nvPr/>
            </p:nvSpPr>
            <p:spPr>
              <a:xfrm>
                <a:off x="10832838" y="2807631"/>
                <a:ext cx="41141" cy="32913"/>
              </a:xfrm>
              <a:custGeom>
                <a:avLst/>
                <a:gdLst/>
                <a:ahLst/>
                <a:cxnLst/>
                <a:rect l="l" t="t" r="r" b="b"/>
                <a:pathLst>
                  <a:path w="41141" h="32913" extrusionOk="0">
                    <a:moveTo>
                      <a:pt x="24685" y="0"/>
                    </a:moveTo>
                    <a:lnTo>
                      <a:pt x="16457" y="0"/>
                    </a:lnTo>
                    <a:cubicBezTo>
                      <a:pt x="8229" y="0"/>
                      <a:pt x="0" y="8228"/>
                      <a:pt x="0" y="16457"/>
                    </a:cubicBezTo>
                    <a:cubicBezTo>
                      <a:pt x="0" y="24685"/>
                      <a:pt x="8229" y="32913"/>
                      <a:pt x="16457" y="32913"/>
                    </a:cubicBezTo>
                    <a:lnTo>
                      <a:pt x="24685" y="32913"/>
                    </a:lnTo>
                    <a:cubicBezTo>
                      <a:pt x="32914" y="32913"/>
                      <a:pt x="41142" y="24685"/>
                      <a:pt x="41142" y="16457"/>
                    </a:cubicBezTo>
                    <a:cubicBezTo>
                      <a:pt x="38399" y="8228"/>
                      <a:pt x="32914" y="0"/>
                      <a:pt x="24685" y="0"/>
                    </a:cubicBezTo>
                    <a:lnTo>
                      <a:pt x="24685"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752" name="Google Shape;752;p29"/>
          <p:cNvSpPr/>
          <p:nvPr/>
        </p:nvSpPr>
        <p:spPr>
          <a:xfrm>
            <a:off x="9306818" y="325409"/>
            <a:ext cx="2425669" cy="1210572"/>
          </a:xfrm>
          <a:prstGeom prst="cloudCallout">
            <a:avLst>
              <a:gd name="adj1" fmla="val -46193"/>
              <a:gd name="adj2" fmla="val 69367"/>
            </a:avLst>
          </a:prstGeom>
          <a:solidFill>
            <a:srgbClr val="EF9958"/>
          </a:solidFill>
          <a:ln w="12700" cap="flat" cmpd="sng">
            <a:solidFill>
              <a:srgbClr val="5687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Raleway"/>
                <a:ea typeface="Raleway"/>
                <a:cs typeface="Raleway"/>
                <a:sym typeface="Raleway"/>
              </a:rPr>
              <a:t>Het verleden ontsluiten!</a:t>
            </a:r>
            <a:endParaRPr sz="1800" b="1">
              <a:solidFill>
                <a:schemeClr val="lt1"/>
              </a:solidFill>
              <a:latin typeface="Raleway"/>
              <a:ea typeface="Raleway"/>
              <a:cs typeface="Raleway"/>
              <a:sym typeface="Raleway"/>
            </a:endParaRPr>
          </a:p>
        </p:txBody>
      </p:sp>
      <p:sp>
        <p:nvSpPr>
          <p:cNvPr id="753" name="Google Shape;753;p29"/>
          <p:cNvSpPr txBox="1"/>
          <p:nvPr/>
        </p:nvSpPr>
        <p:spPr>
          <a:xfrm>
            <a:off x="532719" y="1562752"/>
            <a:ext cx="5338085" cy="416998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ct val="100000"/>
              <a:buFont typeface="Arial"/>
              <a:buNone/>
            </a:pPr>
            <a:r>
              <a:rPr lang="en-US" sz="2000" b="0" i="0" dirty="0" err="1">
                <a:solidFill>
                  <a:schemeClr val="lt1"/>
                </a:solidFill>
                <a:latin typeface="Raleway"/>
                <a:ea typeface="Raleway"/>
                <a:cs typeface="Raleway"/>
                <a:sym typeface="Raleway"/>
              </a:rPr>
              <a:t>Wij</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weten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dat</a:t>
            </a:r>
            <a:r>
              <a:rPr lang="en-US" sz="2000" b="0" i="0" dirty="0">
                <a:solidFill>
                  <a:schemeClr val="lt1"/>
                </a:solidFill>
                <a:latin typeface="Raleway"/>
                <a:ea typeface="Raleway"/>
                <a:cs typeface="Raleway"/>
                <a:sym typeface="Raleway"/>
              </a:rPr>
              <a:t> het </a:t>
            </a:r>
            <a:r>
              <a:rPr lang="en-US" sz="2000" b="0" i="0" dirty="0" err="1">
                <a:solidFill>
                  <a:schemeClr val="lt1"/>
                </a:solidFill>
                <a:latin typeface="Raleway"/>
                <a:ea typeface="Raleway"/>
                <a:cs typeface="Raleway"/>
                <a:sym typeface="Raleway"/>
              </a:rPr>
              <a:t>culinaire</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erfgoed</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overleeft</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wanneer</a:t>
            </a:r>
            <a:r>
              <a:rPr lang="en-US" sz="2000" b="0" i="0" dirty="0">
                <a:solidFill>
                  <a:schemeClr val="lt1"/>
                </a:solidFill>
                <a:latin typeface="Raleway"/>
                <a:ea typeface="Raleway"/>
                <a:cs typeface="Raleway"/>
                <a:sym typeface="Raleway"/>
              </a:rPr>
              <a:t> de </a:t>
            </a:r>
            <a:r>
              <a:rPr lang="en-US" sz="2000" b="0" i="0" dirty="0" err="1">
                <a:solidFill>
                  <a:schemeClr val="lt1"/>
                </a:solidFill>
                <a:latin typeface="Raleway"/>
                <a:ea typeface="Raleway"/>
                <a:cs typeface="Raleway"/>
                <a:sym typeface="Raleway"/>
              </a:rPr>
              <a:t>rijkdom</a:t>
            </a:r>
            <a:r>
              <a:rPr lang="en-US" sz="2000" b="0" i="0" dirty="0">
                <a:solidFill>
                  <a:schemeClr val="lt1"/>
                </a:solidFill>
                <a:latin typeface="Raleway"/>
                <a:ea typeface="Raleway"/>
                <a:cs typeface="Raleway"/>
                <a:sym typeface="Raleway"/>
              </a:rPr>
              <a:t> aan </a:t>
            </a:r>
            <a:r>
              <a:rPr lang="en-US" sz="2000" b="0" i="0" dirty="0" err="1">
                <a:solidFill>
                  <a:schemeClr val="lt1"/>
                </a:solidFill>
                <a:latin typeface="Raleway"/>
                <a:ea typeface="Raleway"/>
                <a:cs typeface="Raleway"/>
                <a:sym typeface="Raleway"/>
              </a:rPr>
              <a:t>kennis</a:t>
            </a:r>
            <a:r>
              <a:rPr lang="en-US" sz="2000" b="0" i="0" dirty="0">
                <a:solidFill>
                  <a:schemeClr val="lt1"/>
                </a:solidFill>
                <a:latin typeface="Raleway"/>
                <a:ea typeface="Raleway"/>
                <a:cs typeface="Raleway"/>
                <a:sym typeface="Raleway"/>
              </a:rPr>
              <a:t> en </a:t>
            </a:r>
            <a:r>
              <a:rPr lang="en-US" sz="2000" b="0" i="0" dirty="0" err="1">
                <a:solidFill>
                  <a:schemeClr val="lt1"/>
                </a:solidFill>
                <a:latin typeface="Raleway"/>
                <a:ea typeface="Raleway"/>
                <a:cs typeface="Raleway"/>
                <a:sym typeface="Raleway"/>
              </a:rPr>
              <a:t>vaardigheden</a:t>
            </a:r>
            <a:r>
              <a:rPr lang="en-US" sz="2000" b="0" i="0" dirty="0">
                <a:solidFill>
                  <a:schemeClr val="lt1"/>
                </a:solidFill>
                <a:latin typeface="Raleway"/>
                <a:ea typeface="Raleway"/>
                <a:cs typeface="Raleway"/>
                <a:sym typeface="Raleway"/>
              </a:rPr>
              <a:t> van de </a:t>
            </a:r>
            <a:r>
              <a:rPr lang="en-US" sz="2000" b="0" i="0" dirty="0" err="1">
                <a:solidFill>
                  <a:schemeClr val="lt1"/>
                </a:solidFill>
                <a:latin typeface="Raleway"/>
                <a:ea typeface="Raleway"/>
                <a:cs typeface="Raleway"/>
                <a:sym typeface="Raleway"/>
              </a:rPr>
              <a:t>ene</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generatie</a:t>
            </a:r>
            <a:r>
              <a:rPr lang="en-US" sz="2000" b="0" i="0" dirty="0">
                <a:solidFill>
                  <a:schemeClr val="lt1"/>
                </a:solidFill>
                <a:latin typeface="Raleway"/>
                <a:ea typeface="Raleway"/>
                <a:cs typeface="Raleway"/>
                <a:sym typeface="Raleway"/>
              </a:rPr>
              <a:t> op de </a:t>
            </a:r>
            <a:r>
              <a:rPr lang="en-US" sz="2000" b="0" i="0" dirty="0" err="1">
                <a:solidFill>
                  <a:schemeClr val="lt1"/>
                </a:solidFill>
                <a:latin typeface="Raleway"/>
                <a:ea typeface="Raleway"/>
                <a:cs typeface="Raleway"/>
                <a:sym typeface="Raleway"/>
              </a:rPr>
              <a:t>andere</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wordt</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overgedragen</a:t>
            </a:r>
            <a:r>
              <a:rPr lang="en-US" sz="2000" b="0" i="0" dirty="0">
                <a:solidFill>
                  <a:schemeClr val="lt1"/>
                </a:solidFill>
                <a:latin typeface="Raleway"/>
                <a:ea typeface="Raleway"/>
                <a:cs typeface="Raleway"/>
                <a:sym typeface="Raleway"/>
              </a:rPr>
              <a:t>. </a:t>
            </a:r>
            <a:endParaRPr sz="2000" dirty="0"/>
          </a:p>
          <a:p>
            <a:pPr marL="0" marR="0" lvl="0" indent="0" algn="l" rtl="0">
              <a:lnSpc>
                <a:spcPct val="90000"/>
              </a:lnSpc>
              <a:spcBef>
                <a:spcPts val="1000"/>
              </a:spcBef>
              <a:spcAft>
                <a:spcPts val="0"/>
              </a:spcAft>
              <a:buClr>
                <a:schemeClr val="lt1"/>
              </a:buClr>
              <a:buSzPct val="100000"/>
              <a:buFont typeface="Arial"/>
              <a:buNone/>
            </a:pPr>
            <a:r>
              <a:rPr lang="en-US" sz="2000" b="0" i="0" dirty="0" err="1">
                <a:solidFill>
                  <a:schemeClr val="lt1"/>
                </a:solidFill>
                <a:latin typeface="Raleway"/>
                <a:ea typeface="Raleway"/>
                <a:cs typeface="Raleway"/>
                <a:sym typeface="Raleway"/>
              </a:rPr>
              <a:t>Onze</a:t>
            </a:r>
            <a:r>
              <a:rPr lang="en-US" sz="2000" b="0" i="0" dirty="0">
                <a:solidFill>
                  <a:schemeClr val="lt1"/>
                </a:solidFill>
                <a:latin typeface="Raleway"/>
                <a:ea typeface="Raleway"/>
                <a:cs typeface="Raleway"/>
                <a:sym typeface="Raleway"/>
              </a:rPr>
              <a:t> stages </a:t>
            </a:r>
            <a:r>
              <a:rPr lang="en-US" sz="2000" b="0" i="0" dirty="0" err="1">
                <a:solidFill>
                  <a:schemeClr val="lt1"/>
                </a:solidFill>
                <a:latin typeface="Raleway"/>
                <a:ea typeface="Raleway"/>
                <a:cs typeface="Raleway"/>
                <a:sym typeface="Raleway"/>
              </a:rPr>
              <a:t>creëren</a:t>
            </a:r>
            <a:r>
              <a:rPr lang="en-US" sz="2000" b="0" i="0" dirty="0">
                <a:solidFill>
                  <a:schemeClr val="lt1"/>
                </a:solidFill>
                <a:latin typeface="Raleway"/>
                <a:ea typeface="Raleway"/>
                <a:cs typeface="Raleway"/>
                <a:sym typeface="Raleway"/>
              </a:rPr>
              <a:t> de </a:t>
            </a:r>
            <a:r>
              <a:rPr lang="en-US" sz="2000" b="0" i="0" dirty="0" err="1">
                <a:solidFill>
                  <a:schemeClr val="lt1"/>
                </a:solidFill>
                <a:latin typeface="Raleway"/>
                <a:ea typeface="Raleway"/>
                <a:cs typeface="Raleway"/>
                <a:sym typeface="Raleway"/>
              </a:rPr>
              <a:t>perfecte</a:t>
            </a:r>
            <a:r>
              <a:rPr lang="en-US" sz="2000" b="0" i="0" dirty="0">
                <a:solidFill>
                  <a:schemeClr val="lt1"/>
                </a:solidFill>
                <a:latin typeface="Raleway"/>
                <a:ea typeface="Raleway"/>
                <a:cs typeface="Raleway"/>
                <a:sym typeface="Raleway"/>
              </a:rPr>
              <a:t> scenario's </a:t>
            </a:r>
            <a:r>
              <a:rPr lang="en-US" sz="2000" b="0" i="0" dirty="0" err="1">
                <a:solidFill>
                  <a:schemeClr val="lt1"/>
                </a:solidFill>
                <a:latin typeface="Raleway"/>
                <a:ea typeface="Raleway"/>
                <a:cs typeface="Raleway"/>
                <a:sym typeface="Raleway"/>
              </a:rPr>
              <a:t>voor</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deze</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informatieoverdracht</a:t>
            </a:r>
            <a:r>
              <a:rPr lang="en-US" sz="2000" b="0" i="0" dirty="0">
                <a:solidFill>
                  <a:schemeClr val="lt1"/>
                </a:solidFill>
                <a:latin typeface="Raleway"/>
                <a:ea typeface="Raleway"/>
                <a:cs typeface="Raleway"/>
                <a:sym typeface="Raleway"/>
              </a:rPr>
              <a:t>.</a:t>
            </a:r>
            <a:endParaRPr sz="2000" dirty="0"/>
          </a:p>
          <a:p>
            <a:pPr marL="0" marR="0" lvl="0" indent="0" algn="l" rtl="0">
              <a:lnSpc>
                <a:spcPct val="90000"/>
              </a:lnSpc>
              <a:spcBef>
                <a:spcPts val="1000"/>
              </a:spcBef>
              <a:spcAft>
                <a:spcPts val="0"/>
              </a:spcAft>
              <a:buClr>
                <a:schemeClr val="lt1"/>
              </a:buClr>
              <a:buSzPct val="100000"/>
              <a:buFont typeface="Arial"/>
              <a:buNone/>
            </a:pPr>
            <a:r>
              <a:rPr lang="en-US" sz="2000" dirty="0" err="1">
                <a:solidFill>
                  <a:schemeClr val="lt1"/>
                </a:solidFill>
                <a:latin typeface="Raleway"/>
                <a:ea typeface="Raleway"/>
                <a:cs typeface="Raleway"/>
                <a:sym typeface="Raleway"/>
              </a:rPr>
              <a:t>Omgekeerd</a:t>
            </a:r>
            <a:r>
              <a:rPr lang="en-US" sz="2000" dirty="0">
                <a:solidFill>
                  <a:schemeClr val="lt1"/>
                </a:solidFill>
                <a:latin typeface="Raleway"/>
                <a:ea typeface="Raleway"/>
                <a:cs typeface="Raleway"/>
                <a:sym typeface="Raleway"/>
              </a:rPr>
              <a:t> </a:t>
            </a:r>
            <a:r>
              <a:rPr lang="en-US" sz="2000" dirty="0" err="1">
                <a:solidFill>
                  <a:schemeClr val="lt1"/>
                </a:solidFill>
                <a:latin typeface="Raleway"/>
                <a:ea typeface="Raleway"/>
                <a:cs typeface="Raleway"/>
                <a:sym typeface="Raleway"/>
              </a:rPr>
              <a:t>mentorschap</a:t>
            </a:r>
            <a:r>
              <a:rPr lang="en-US" sz="2000" b="0" i="0" dirty="0">
                <a:solidFill>
                  <a:schemeClr val="lt1"/>
                </a:solidFill>
                <a:latin typeface="Raleway"/>
                <a:ea typeface="Raleway"/>
                <a:cs typeface="Raleway"/>
                <a:sym typeface="Raleway"/>
              </a:rPr>
              <a:t> en peer mentoring </a:t>
            </a:r>
            <a:r>
              <a:rPr lang="en-US" sz="2000" b="0" i="0" dirty="0" err="1">
                <a:solidFill>
                  <a:schemeClr val="lt1"/>
                </a:solidFill>
                <a:latin typeface="Raleway"/>
                <a:ea typeface="Raleway"/>
                <a:cs typeface="Raleway"/>
                <a:sym typeface="Raleway"/>
              </a:rPr>
              <a:t>kunnen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bedrijven</a:t>
            </a:r>
            <a:r>
              <a:rPr lang="en-US" sz="2000" b="0" i="0" dirty="0">
                <a:solidFill>
                  <a:schemeClr val="lt1"/>
                </a:solidFill>
                <a:latin typeface="Raleway"/>
                <a:ea typeface="Raleway"/>
                <a:cs typeface="Raleway"/>
                <a:sym typeface="Raleway"/>
              </a:rPr>
              <a:t> dan </a:t>
            </a:r>
            <a:r>
              <a:rPr lang="en-US" sz="2000" b="0" i="0" dirty="0" err="1">
                <a:solidFill>
                  <a:schemeClr val="lt1"/>
                </a:solidFill>
                <a:latin typeface="Raleway"/>
                <a:ea typeface="Raleway"/>
                <a:cs typeface="Raleway"/>
                <a:sym typeface="Raleway"/>
              </a:rPr>
              <a:t>helpen</a:t>
            </a:r>
            <a:r>
              <a:rPr lang="en-US" sz="2000" b="0" i="0" dirty="0">
                <a:solidFill>
                  <a:schemeClr val="lt1"/>
                </a:solidFill>
                <a:latin typeface="Raleway"/>
                <a:ea typeface="Raleway"/>
                <a:cs typeface="Raleway"/>
                <a:sym typeface="Raleway"/>
              </a:rPr>
              <a:t> om op de </a:t>
            </a:r>
            <a:r>
              <a:rPr lang="en-US" sz="2000" b="0" i="0" dirty="0" err="1">
                <a:solidFill>
                  <a:schemeClr val="lt1"/>
                </a:solidFill>
                <a:latin typeface="Raleway"/>
                <a:ea typeface="Raleway"/>
                <a:cs typeface="Raleway"/>
                <a:sym typeface="Raleway"/>
              </a:rPr>
              <a:t>hoogte</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te</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blijven</a:t>
            </a:r>
            <a:r>
              <a:rPr lang="en-US" sz="2000" b="0" i="0" dirty="0">
                <a:solidFill>
                  <a:schemeClr val="lt1"/>
                </a:solidFill>
                <a:latin typeface="Raleway"/>
                <a:ea typeface="Raleway"/>
                <a:cs typeface="Raleway"/>
                <a:sym typeface="Raleway"/>
              </a:rPr>
              <a:t> van de </a:t>
            </a:r>
            <a:r>
              <a:rPr lang="en-US" sz="2000" b="0" i="0" dirty="0" err="1">
                <a:solidFill>
                  <a:schemeClr val="lt1"/>
                </a:solidFill>
                <a:latin typeface="Raleway"/>
                <a:ea typeface="Raleway"/>
                <a:cs typeface="Raleway"/>
                <a:sym typeface="Raleway"/>
              </a:rPr>
              <a:t>nieuwste</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technieken</a:t>
            </a:r>
            <a:r>
              <a:rPr lang="en-US" sz="2000" b="0" i="0" dirty="0">
                <a:solidFill>
                  <a:schemeClr val="lt1"/>
                </a:solidFill>
                <a:latin typeface="Raleway"/>
                <a:ea typeface="Raleway"/>
                <a:cs typeface="Raleway"/>
                <a:sym typeface="Raleway"/>
              </a:rPr>
              <a:t> en </a:t>
            </a:r>
            <a:r>
              <a:rPr lang="en-US" sz="2000" b="0" i="0" dirty="0" err="1">
                <a:solidFill>
                  <a:schemeClr val="lt1"/>
                </a:solidFill>
                <a:latin typeface="Raleway"/>
                <a:ea typeface="Raleway"/>
                <a:cs typeface="Raleway"/>
                <a:sym typeface="Raleway"/>
              </a:rPr>
              <a:t>kunnen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studenten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leren</a:t>
            </a:r>
            <a:r>
              <a:rPr lang="en-US" sz="2000" b="0" i="0" dirty="0">
                <a:solidFill>
                  <a:schemeClr val="lt1"/>
                </a:solidFill>
                <a:latin typeface="Raleway"/>
                <a:ea typeface="Raleway"/>
                <a:cs typeface="Raleway"/>
                <a:sym typeface="Raleway"/>
              </a:rPr>
              <a:t> over </a:t>
            </a:r>
            <a:r>
              <a:rPr lang="en-US" sz="2000" b="0" i="0" dirty="0" err="1">
                <a:solidFill>
                  <a:schemeClr val="lt1"/>
                </a:solidFill>
                <a:latin typeface="Raleway"/>
                <a:ea typeface="Raleway"/>
                <a:cs typeface="Raleway"/>
                <a:sym typeface="Raleway"/>
              </a:rPr>
              <a:t>vergeten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groenten</a:t>
            </a:r>
            <a:r>
              <a:rPr lang="en-US" sz="2000" b="0" i="0" dirty="0">
                <a:solidFill>
                  <a:schemeClr val="lt1"/>
                </a:solidFill>
                <a:latin typeface="Raleway"/>
                <a:ea typeface="Raleway"/>
                <a:cs typeface="Raleway"/>
                <a:sym typeface="Raleway"/>
              </a:rPr>
              <a:t> en </a:t>
            </a:r>
            <a:r>
              <a:rPr lang="en-US" sz="2000" b="0" i="0" dirty="0" err="1">
                <a:solidFill>
                  <a:schemeClr val="lt1"/>
                </a:solidFill>
                <a:latin typeface="Raleway"/>
                <a:ea typeface="Raleway"/>
                <a:cs typeface="Raleway"/>
                <a:sym typeface="Raleway"/>
              </a:rPr>
              <a:t>lokale</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traditionele</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recepten</a:t>
            </a:r>
            <a:r>
              <a:rPr lang="en-US" sz="2000" b="0" i="0" dirty="0">
                <a:solidFill>
                  <a:schemeClr val="lt1"/>
                </a:solidFill>
                <a:latin typeface="Raleway"/>
                <a:ea typeface="Raleway"/>
                <a:cs typeface="Raleway"/>
                <a:sym typeface="Raleway"/>
              </a:rPr>
              <a:t>.</a:t>
            </a:r>
            <a:endParaRPr sz="2000" b="0" i="0" dirty="0">
              <a:solidFill>
                <a:schemeClr val="lt1"/>
              </a:solidFill>
              <a:latin typeface="Raleway"/>
              <a:ea typeface="Raleway"/>
              <a:cs typeface="Raleway"/>
              <a:sym typeface="Raleway"/>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
          <p:cNvSpPr txBox="1">
            <a:spLocks noGrp="1"/>
          </p:cNvSpPr>
          <p:nvPr>
            <p:ph type="body" idx="1"/>
          </p:nvPr>
        </p:nvSpPr>
        <p:spPr>
          <a:xfrm>
            <a:off x="2033079" y="738977"/>
            <a:ext cx="9488664" cy="84436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Hoe begin je </a:t>
            </a:r>
            <a:r>
              <a:rPr lang="en-US" dirty="0" err="1"/>
              <a:t>deze</a:t>
            </a:r>
            <a:r>
              <a:rPr lang="en-US" dirty="0"/>
              <a:t> reis</a:t>
            </a:r>
            <a:endParaRPr dirty="0"/>
          </a:p>
        </p:txBody>
      </p:sp>
      <p:sp>
        <p:nvSpPr>
          <p:cNvPr id="332" name="Google Shape;332;p3"/>
          <p:cNvSpPr txBox="1">
            <a:spLocks noGrp="1"/>
          </p:cNvSpPr>
          <p:nvPr>
            <p:ph type="body" idx="2"/>
          </p:nvPr>
        </p:nvSpPr>
        <p:spPr>
          <a:xfrm>
            <a:off x="704603" y="934085"/>
            <a:ext cx="904551" cy="582221"/>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lt1"/>
              </a:buClr>
              <a:buSzPct val="100000"/>
              <a:buNone/>
            </a:pPr>
            <a:r>
              <a:rPr lang="en-US"/>
              <a:t>01</a:t>
            </a:r>
            <a:endParaRPr/>
          </a:p>
        </p:txBody>
      </p:sp>
      <p:grpSp>
        <p:nvGrpSpPr>
          <p:cNvPr id="333" name="Google Shape;333;p3"/>
          <p:cNvGrpSpPr/>
          <p:nvPr/>
        </p:nvGrpSpPr>
        <p:grpSpPr>
          <a:xfrm>
            <a:off x="4075933" y="2193683"/>
            <a:ext cx="3313907" cy="2484250"/>
            <a:chOff x="2904151" y="2414371"/>
            <a:chExt cx="2770617" cy="2076976"/>
          </a:xfrm>
        </p:grpSpPr>
        <p:sp>
          <p:nvSpPr>
            <p:cNvPr id="334" name="Google Shape;334;p3"/>
            <p:cNvSpPr/>
            <p:nvPr/>
          </p:nvSpPr>
          <p:spPr>
            <a:xfrm rot="-488098">
              <a:off x="3459083" y="2674348"/>
              <a:ext cx="2105182" cy="1153739"/>
            </a:xfrm>
            <a:custGeom>
              <a:avLst/>
              <a:gdLst/>
              <a:ahLst/>
              <a:cxnLst/>
              <a:rect l="l" t="t" r="r" b="b"/>
              <a:pathLst>
                <a:path w="2105182" h="1153739" extrusionOk="0">
                  <a:moveTo>
                    <a:pt x="2105182" y="576870"/>
                  </a:moveTo>
                  <a:cubicBezTo>
                    <a:pt x="2105182" y="895466"/>
                    <a:pt x="1633921" y="1153740"/>
                    <a:pt x="1052591" y="1153740"/>
                  </a:cubicBezTo>
                  <a:cubicBezTo>
                    <a:pt x="471261" y="1153740"/>
                    <a:pt x="0" y="895466"/>
                    <a:pt x="0" y="576870"/>
                  </a:cubicBezTo>
                  <a:cubicBezTo>
                    <a:pt x="0" y="258273"/>
                    <a:pt x="471261" y="0"/>
                    <a:pt x="1052591" y="0"/>
                  </a:cubicBezTo>
                  <a:cubicBezTo>
                    <a:pt x="1633921" y="0"/>
                    <a:pt x="2105182" y="258273"/>
                    <a:pt x="2105182" y="576870"/>
                  </a:cubicBezTo>
                  <a:close/>
                </a:path>
              </a:pathLst>
            </a:cu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nvGrpSpPr>
            <p:cNvPr id="335" name="Google Shape;335;p3"/>
            <p:cNvGrpSpPr/>
            <p:nvPr/>
          </p:nvGrpSpPr>
          <p:grpSpPr>
            <a:xfrm>
              <a:off x="2904151" y="2414371"/>
              <a:ext cx="2770617" cy="2076976"/>
              <a:chOff x="2904151" y="2414371"/>
              <a:chExt cx="2770617" cy="2076976"/>
            </a:xfrm>
          </p:grpSpPr>
          <p:sp>
            <p:nvSpPr>
              <p:cNvPr id="336" name="Google Shape;336;p3"/>
              <p:cNvSpPr/>
              <p:nvPr/>
            </p:nvSpPr>
            <p:spPr>
              <a:xfrm>
                <a:off x="3462521" y="2636954"/>
                <a:ext cx="2071388" cy="789674"/>
              </a:xfrm>
              <a:custGeom>
                <a:avLst/>
                <a:gdLst/>
                <a:ahLst/>
                <a:cxnLst/>
                <a:rect l="l" t="t" r="r" b="b"/>
                <a:pathLst>
                  <a:path w="2071388" h="789674" extrusionOk="0">
                    <a:moveTo>
                      <a:pt x="12762" y="789675"/>
                    </a:moveTo>
                    <a:cubicBezTo>
                      <a:pt x="-56715" y="483141"/>
                      <a:pt x="160283" y="233726"/>
                      <a:pt x="595231" y="94739"/>
                    </a:cubicBezTo>
                    <a:cubicBezTo>
                      <a:pt x="867430" y="8110"/>
                      <a:pt x="1201493" y="-21401"/>
                      <a:pt x="1489872" y="15726"/>
                    </a:cubicBezTo>
                    <a:cubicBezTo>
                      <a:pt x="1802996" y="56660"/>
                      <a:pt x="2005718" y="165185"/>
                      <a:pt x="2071389" y="322259"/>
                    </a:cubicBezTo>
                    <a:lnTo>
                      <a:pt x="2033319" y="338443"/>
                    </a:lnTo>
                    <a:cubicBezTo>
                      <a:pt x="1974310" y="196599"/>
                      <a:pt x="1778251" y="93787"/>
                      <a:pt x="1484161" y="55708"/>
                    </a:cubicBezTo>
                    <a:cubicBezTo>
                      <a:pt x="1201493" y="19534"/>
                      <a:pt x="874093" y="48093"/>
                      <a:pt x="607604" y="133770"/>
                    </a:cubicBezTo>
                    <a:cubicBezTo>
                      <a:pt x="412496" y="195648"/>
                      <a:pt x="-38632" y="382233"/>
                      <a:pt x="52736" y="784915"/>
                    </a:cubicBezTo>
                    <a:lnTo>
                      <a:pt x="12762" y="789675"/>
                    </a:lnTo>
                    <a:close/>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37" name="Google Shape;337;p3"/>
              <p:cNvSpPr/>
              <p:nvPr/>
            </p:nvSpPr>
            <p:spPr>
              <a:xfrm>
                <a:off x="3494319" y="2967780"/>
                <a:ext cx="2083683" cy="1236930"/>
              </a:xfrm>
              <a:custGeom>
                <a:avLst/>
                <a:gdLst/>
                <a:ahLst/>
                <a:cxnLst/>
                <a:rect l="l" t="t" r="r" b="b"/>
                <a:pathLst>
                  <a:path w="2083683" h="1236930" extrusionOk="0">
                    <a:moveTo>
                      <a:pt x="1903" y="460752"/>
                    </a:moveTo>
                    <a:cubicBezTo>
                      <a:pt x="398781" y="1211853"/>
                      <a:pt x="2252783" y="852010"/>
                      <a:pt x="2033881" y="30463"/>
                    </a:cubicBezTo>
                    <a:lnTo>
                      <a:pt x="2021508" y="0"/>
                    </a:lnTo>
                    <a:cubicBezTo>
                      <a:pt x="2111924" y="205625"/>
                      <a:pt x="2084323" y="391258"/>
                      <a:pt x="2058626" y="519774"/>
                    </a:cubicBezTo>
                    <a:cubicBezTo>
                      <a:pt x="1934899" y="1355600"/>
                      <a:pt x="607214" y="1393679"/>
                      <a:pt x="226515" y="977669"/>
                    </a:cubicBezTo>
                    <a:cubicBezTo>
                      <a:pt x="194156" y="941495"/>
                      <a:pt x="152279" y="888185"/>
                      <a:pt x="114210" y="818691"/>
                    </a:cubicBezTo>
                    <a:cubicBezTo>
                      <a:pt x="81850" y="758717"/>
                      <a:pt x="63767" y="710167"/>
                      <a:pt x="53298" y="679704"/>
                    </a:cubicBezTo>
                    <a:cubicBezTo>
                      <a:pt x="33311" y="623538"/>
                      <a:pt x="11421" y="545477"/>
                      <a:pt x="0" y="447424"/>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38" name="Google Shape;338;p3"/>
              <p:cNvSpPr/>
              <p:nvPr/>
            </p:nvSpPr>
            <p:spPr>
              <a:xfrm>
                <a:off x="3473300" y="2959213"/>
                <a:ext cx="2123585" cy="1265554"/>
              </a:xfrm>
              <a:custGeom>
                <a:avLst/>
                <a:gdLst/>
                <a:ahLst/>
                <a:cxnLst/>
                <a:rect l="l" t="t" r="r" b="b"/>
                <a:pathLst>
                  <a:path w="2123585" h="1265554" extrusionOk="0">
                    <a:moveTo>
                      <a:pt x="932791" y="1263260"/>
                    </a:moveTo>
                    <a:cubicBezTo>
                      <a:pt x="642509" y="1248028"/>
                      <a:pt x="374116" y="1154735"/>
                      <a:pt x="231354" y="999565"/>
                    </a:cubicBezTo>
                    <a:cubicBezTo>
                      <a:pt x="186622" y="950063"/>
                      <a:pt x="148553" y="894848"/>
                      <a:pt x="116193" y="836778"/>
                    </a:cubicBezTo>
                    <a:cubicBezTo>
                      <a:pt x="81930" y="773949"/>
                      <a:pt x="63847" y="722542"/>
                      <a:pt x="54330" y="694935"/>
                    </a:cubicBezTo>
                    <a:cubicBezTo>
                      <a:pt x="27681" y="618778"/>
                      <a:pt x="9598" y="539765"/>
                      <a:pt x="80" y="458848"/>
                    </a:cubicBezTo>
                    <a:cubicBezTo>
                      <a:pt x="-872" y="447424"/>
                      <a:pt x="6742" y="437905"/>
                      <a:pt x="18163" y="436001"/>
                    </a:cubicBezTo>
                    <a:cubicBezTo>
                      <a:pt x="29584" y="435049"/>
                      <a:pt x="39102" y="442664"/>
                      <a:pt x="41005" y="454088"/>
                    </a:cubicBezTo>
                    <a:cubicBezTo>
                      <a:pt x="41005" y="456944"/>
                      <a:pt x="41957" y="459800"/>
                      <a:pt x="41957" y="462656"/>
                    </a:cubicBezTo>
                    <a:cubicBezTo>
                      <a:pt x="148553" y="661617"/>
                      <a:pt x="374116" y="795844"/>
                      <a:pt x="676772" y="842490"/>
                    </a:cubicBezTo>
                    <a:cubicBezTo>
                      <a:pt x="951826" y="884377"/>
                      <a:pt x="1271613" y="848202"/>
                      <a:pt x="1533343" y="746342"/>
                    </a:cubicBezTo>
                    <a:cubicBezTo>
                      <a:pt x="1922607" y="594027"/>
                      <a:pt x="2110101" y="332236"/>
                      <a:pt x="2033961" y="45694"/>
                    </a:cubicBezTo>
                    <a:lnTo>
                      <a:pt x="2021589" y="16184"/>
                    </a:lnTo>
                    <a:lnTo>
                      <a:pt x="2059658" y="0"/>
                    </a:lnTo>
                    <a:cubicBezTo>
                      <a:pt x="2064417" y="10472"/>
                      <a:pt x="2068224" y="20943"/>
                      <a:pt x="2072983" y="31415"/>
                    </a:cubicBezTo>
                    <a:lnTo>
                      <a:pt x="2072983" y="32367"/>
                    </a:lnTo>
                    <a:cubicBezTo>
                      <a:pt x="2145316" y="219904"/>
                      <a:pt x="2127232" y="389354"/>
                      <a:pt x="2097728" y="532149"/>
                    </a:cubicBezTo>
                    <a:cubicBezTo>
                      <a:pt x="2051093" y="851058"/>
                      <a:pt x="1823625" y="1089050"/>
                      <a:pt x="1459106" y="1201382"/>
                    </a:cubicBezTo>
                    <a:cubicBezTo>
                      <a:pt x="1291599" y="1252788"/>
                      <a:pt x="1107912" y="1272779"/>
                      <a:pt x="932791" y="1263260"/>
                    </a:cubicBezTo>
                    <a:moveTo>
                      <a:pt x="60040" y="565468"/>
                    </a:moveTo>
                    <a:cubicBezTo>
                      <a:pt x="68606" y="605451"/>
                      <a:pt x="80027" y="643529"/>
                      <a:pt x="93351" y="681608"/>
                    </a:cubicBezTo>
                    <a:cubicBezTo>
                      <a:pt x="102869" y="708263"/>
                      <a:pt x="120000" y="757765"/>
                      <a:pt x="152359" y="816787"/>
                    </a:cubicBezTo>
                    <a:cubicBezTo>
                      <a:pt x="182815" y="872001"/>
                      <a:pt x="219934" y="924359"/>
                      <a:pt x="261810" y="971958"/>
                    </a:cubicBezTo>
                    <a:cubicBezTo>
                      <a:pt x="480712" y="1209949"/>
                      <a:pt x="1012738" y="1295626"/>
                      <a:pt x="1447686" y="1161399"/>
                    </a:cubicBezTo>
                    <a:cubicBezTo>
                      <a:pt x="1796976" y="1053827"/>
                      <a:pt x="2013023" y="828211"/>
                      <a:pt x="2058706" y="524534"/>
                    </a:cubicBezTo>
                    <a:cubicBezTo>
                      <a:pt x="2073935" y="447424"/>
                      <a:pt x="2087259" y="361747"/>
                      <a:pt x="2082500" y="269407"/>
                    </a:cubicBezTo>
                    <a:cubicBezTo>
                      <a:pt x="2037768" y="480743"/>
                      <a:pt x="1852177" y="664473"/>
                      <a:pt x="1548571" y="783469"/>
                    </a:cubicBezTo>
                    <a:cubicBezTo>
                      <a:pt x="1281130" y="888185"/>
                      <a:pt x="952778" y="925311"/>
                      <a:pt x="671061" y="882473"/>
                    </a:cubicBezTo>
                    <a:cubicBezTo>
                      <a:pt x="398862" y="840587"/>
                      <a:pt x="185671" y="729206"/>
                      <a:pt x="60040" y="565468"/>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39" name="Google Shape;339;p3"/>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path>
                </a:pathLst>
              </a:custGeom>
              <a:solidFill>
                <a:srgbClr val="C0C2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0" name="Google Shape;340;p3"/>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close/>
                  </a:path>
                </a:pathLst>
              </a:custGeom>
              <a:noFill/>
              <a:ln w="32800" cap="rnd" cmpd="sng">
                <a:solidFill>
                  <a:srgbClr val="C0C2C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1" name="Google Shape;341;p3"/>
              <p:cNvSpPr/>
              <p:nvPr/>
            </p:nvSpPr>
            <p:spPr>
              <a:xfrm>
                <a:off x="3023204" y="3810271"/>
                <a:ext cx="852764" cy="681076"/>
              </a:xfrm>
              <a:custGeom>
                <a:avLst/>
                <a:gdLst/>
                <a:ahLst/>
                <a:cxnLst/>
                <a:rect l="l" t="t" r="r" b="b"/>
                <a:pathLst>
                  <a:path w="852764" h="681076" extrusionOk="0">
                    <a:moveTo>
                      <a:pt x="0" y="679704"/>
                    </a:moveTo>
                    <a:cubicBezTo>
                      <a:pt x="27601" y="682560"/>
                      <a:pt x="69477" y="682560"/>
                      <a:pt x="113258" y="663521"/>
                    </a:cubicBezTo>
                    <a:cubicBezTo>
                      <a:pt x="188446" y="630202"/>
                      <a:pt x="216998" y="561660"/>
                      <a:pt x="261730" y="491215"/>
                    </a:cubicBezTo>
                    <a:cubicBezTo>
                      <a:pt x="277910" y="465512"/>
                      <a:pt x="356905" y="356036"/>
                      <a:pt x="472066" y="264647"/>
                    </a:cubicBezTo>
                    <a:cubicBezTo>
                      <a:pt x="509184" y="235136"/>
                      <a:pt x="560578" y="204673"/>
                      <a:pt x="662415" y="142795"/>
                    </a:cubicBezTo>
                    <a:cubicBezTo>
                      <a:pt x="738555" y="97101"/>
                      <a:pt x="803273" y="60926"/>
                      <a:pt x="848005" y="36175"/>
                    </a:cubicBezTo>
                    <a:cubicBezTo>
                      <a:pt x="849909" y="23799"/>
                      <a:pt x="851813" y="12376"/>
                      <a:pt x="852764" y="0"/>
                    </a:cubicBezTo>
                    <a:cubicBezTo>
                      <a:pt x="837536" y="4760"/>
                      <a:pt x="821357" y="11424"/>
                      <a:pt x="804225" y="19039"/>
                    </a:cubicBezTo>
                    <a:cubicBezTo>
                      <a:pt x="776624" y="31415"/>
                      <a:pt x="751879" y="44743"/>
                      <a:pt x="730941" y="57118"/>
                    </a:cubicBezTo>
                    <a:cubicBezTo>
                      <a:pt x="707147" y="72350"/>
                      <a:pt x="671932" y="94245"/>
                      <a:pt x="628152" y="121852"/>
                    </a:cubicBezTo>
                    <a:cubicBezTo>
                      <a:pt x="556771" y="165642"/>
                      <a:pt x="540592" y="175162"/>
                      <a:pt x="515846" y="190393"/>
                    </a:cubicBezTo>
                    <a:cubicBezTo>
                      <a:pt x="490149" y="206577"/>
                      <a:pt x="413058" y="256079"/>
                      <a:pt x="339773" y="328428"/>
                    </a:cubicBezTo>
                    <a:cubicBezTo>
                      <a:pt x="241743" y="425529"/>
                      <a:pt x="182735" y="522630"/>
                      <a:pt x="182735" y="522630"/>
                    </a:cubicBezTo>
                    <a:cubicBezTo>
                      <a:pt x="163700" y="555949"/>
                      <a:pt x="139906" y="604499"/>
                      <a:pt x="85657" y="641626"/>
                    </a:cubicBezTo>
                    <a:cubicBezTo>
                      <a:pt x="53298" y="664473"/>
                      <a:pt x="21890" y="674944"/>
                      <a:pt x="0" y="679704"/>
                    </a:cubicBezTo>
                  </a:path>
                </a:pathLst>
              </a:custGeom>
              <a:solidFill>
                <a:srgbClr val="A8AA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2" name="Google Shape;342;p3"/>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3" name="Google Shape;343;p3"/>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4" name="Google Shape;344;p3"/>
              <p:cNvSpPr/>
              <p:nvPr/>
            </p:nvSpPr>
            <p:spPr>
              <a:xfrm>
                <a:off x="4988432" y="3538643"/>
                <a:ext cx="103100" cy="100649"/>
              </a:xfrm>
              <a:custGeom>
                <a:avLst/>
                <a:gdLst/>
                <a:ahLst/>
                <a:cxnLst/>
                <a:rect l="l" t="t" r="r" b="b"/>
                <a:pathLst>
                  <a:path w="103100" h="100649" extrusionOk="0">
                    <a:moveTo>
                      <a:pt x="17259" y="91706"/>
                    </a:moveTo>
                    <a:cubicBezTo>
                      <a:pt x="8693" y="85042"/>
                      <a:pt x="1079" y="79331"/>
                      <a:pt x="127" y="69811"/>
                    </a:cubicBezTo>
                    <a:cubicBezTo>
                      <a:pt x="-1776" y="53627"/>
                      <a:pt x="18210" y="35540"/>
                      <a:pt x="24872" y="29828"/>
                    </a:cubicBezTo>
                    <a:cubicBezTo>
                      <a:pt x="39149" y="16501"/>
                      <a:pt x="41052" y="23165"/>
                      <a:pt x="82929" y="5077"/>
                    </a:cubicBezTo>
                    <a:cubicBezTo>
                      <a:pt x="92446" y="1269"/>
                      <a:pt x="99109" y="-2539"/>
                      <a:pt x="101964" y="2221"/>
                    </a:cubicBezTo>
                    <a:cubicBezTo>
                      <a:pt x="105771" y="8885"/>
                      <a:pt x="99109" y="26020"/>
                      <a:pt x="95302" y="36492"/>
                    </a:cubicBezTo>
                    <a:cubicBezTo>
                      <a:pt x="85784" y="60291"/>
                      <a:pt x="74363" y="74571"/>
                      <a:pt x="71508" y="77427"/>
                    </a:cubicBezTo>
                    <a:cubicBezTo>
                      <a:pt x="61039" y="89802"/>
                      <a:pt x="53425" y="99322"/>
                      <a:pt x="41052" y="100274"/>
                    </a:cubicBezTo>
                    <a:cubicBezTo>
                      <a:pt x="30583" y="102178"/>
                      <a:pt x="23921" y="96466"/>
                      <a:pt x="17259" y="917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5" name="Google Shape;345;p3"/>
              <p:cNvSpPr/>
              <p:nvPr/>
            </p:nvSpPr>
            <p:spPr>
              <a:xfrm>
                <a:off x="4790933" y="3072700"/>
                <a:ext cx="75370" cy="118214"/>
              </a:xfrm>
              <a:custGeom>
                <a:avLst/>
                <a:gdLst/>
                <a:ahLst/>
                <a:cxnLst/>
                <a:rect l="l" t="t" r="r" b="b"/>
                <a:pathLst>
                  <a:path w="75370" h="118214" extrusionOk="0">
                    <a:moveTo>
                      <a:pt x="28216" y="116888"/>
                    </a:moveTo>
                    <a:cubicBezTo>
                      <a:pt x="17747" y="114984"/>
                      <a:pt x="8229" y="113080"/>
                      <a:pt x="3470" y="105465"/>
                    </a:cubicBezTo>
                    <a:cubicBezTo>
                      <a:pt x="-5095" y="91185"/>
                      <a:pt x="4422" y="66434"/>
                      <a:pt x="8229" y="58818"/>
                    </a:cubicBezTo>
                    <a:cubicBezTo>
                      <a:pt x="15843" y="40731"/>
                      <a:pt x="19650" y="45491"/>
                      <a:pt x="50106" y="11220"/>
                    </a:cubicBezTo>
                    <a:cubicBezTo>
                      <a:pt x="56768" y="3604"/>
                      <a:pt x="61527" y="-2108"/>
                      <a:pt x="66286" y="748"/>
                    </a:cubicBezTo>
                    <a:cubicBezTo>
                      <a:pt x="72948" y="4556"/>
                      <a:pt x="73900" y="23596"/>
                      <a:pt x="74851" y="35019"/>
                    </a:cubicBezTo>
                    <a:cubicBezTo>
                      <a:pt x="76755" y="60722"/>
                      <a:pt x="72948" y="77858"/>
                      <a:pt x="71044" y="82617"/>
                    </a:cubicBezTo>
                    <a:cubicBezTo>
                      <a:pt x="67238" y="97849"/>
                      <a:pt x="63431" y="110224"/>
                      <a:pt x="52961" y="115936"/>
                    </a:cubicBezTo>
                    <a:cubicBezTo>
                      <a:pt x="44396" y="119744"/>
                      <a:pt x="35830" y="117840"/>
                      <a:pt x="28216" y="11688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6" name="Google Shape;346;p3"/>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7" name="Google Shape;347;p3"/>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8" name="Google Shape;348;p3"/>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9" name="Google Shape;349;p3"/>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0" name="Google Shape;350;p3"/>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1" name="Google Shape;351;p3"/>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2" name="Google Shape;352;p3"/>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3" name="Google Shape;353;p3"/>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4" name="Google Shape;354;p3"/>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5" name="Google Shape;355;p3"/>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6" name="Google Shape;356;p3"/>
              <p:cNvSpPr/>
              <p:nvPr/>
            </p:nvSpPr>
            <p:spPr>
              <a:xfrm>
                <a:off x="4909280" y="2781253"/>
                <a:ext cx="227026" cy="196894"/>
              </a:xfrm>
              <a:custGeom>
                <a:avLst/>
                <a:gdLst/>
                <a:ahLst/>
                <a:cxnLst/>
                <a:rect l="l" t="t" r="r" b="b"/>
                <a:pathLst>
                  <a:path w="227026" h="196894" extrusionOk="0">
                    <a:moveTo>
                      <a:pt x="50728" y="98947"/>
                    </a:moveTo>
                    <a:cubicBezTo>
                      <a:pt x="51679" y="97995"/>
                      <a:pt x="53583" y="97043"/>
                      <a:pt x="54535" y="96091"/>
                    </a:cubicBezTo>
                    <a:cubicBezTo>
                      <a:pt x="56438" y="94187"/>
                      <a:pt x="59293" y="89427"/>
                      <a:pt x="58342" y="85619"/>
                    </a:cubicBezTo>
                    <a:cubicBezTo>
                      <a:pt x="56438" y="79907"/>
                      <a:pt x="43114" y="82763"/>
                      <a:pt x="43114" y="76099"/>
                    </a:cubicBezTo>
                    <a:cubicBezTo>
                      <a:pt x="45017" y="26597"/>
                      <a:pt x="101170" y="66580"/>
                      <a:pt x="92604" y="96091"/>
                    </a:cubicBezTo>
                    <a:cubicBezTo>
                      <a:pt x="83087" y="127506"/>
                      <a:pt x="39307" y="167488"/>
                      <a:pt x="41210" y="169392"/>
                    </a:cubicBezTo>
                    <a:cubicBezTo>
                      <a:pt x="45017" y="177008"/>
                      <a:pt x="75473" y="201759"/>
                      <a:pt x="85942" y="196047"/>
                    </a:cubicBezTo>
                    <a:cubicBezTo>
                      <a:pt x="89749" y="194143"/>
                      <a:pt x="98315" y="177960"/>
                      <a:pt x="104977" y="161776"/>
                    </a:cubicBezTo>
                    <a:cubicBezTo>
                      <a:pt x="132578" y="89427"/>
                      <a:pt x="171599" y="110370"/>
                      <a:pt x="178262" y="135121"/>
                    </a:cubicBezTo>
                    <a:cubicBezTo>
                      <a:pt x="180165" y="143689"/>
                      <a:pt x="159227" y="136073"/>
                      <a:pt x="153516" y="141785"/>
                    </a:cubicBezTo>
                    <a:cubicBezTo>
                      <a:pt x="150661" y="143689"/>
                      <a:pt x="163034" y="160824"/>
                      <a:pt x="161130" y="161776"/>
                    </a:cubicBezTo>
                    <a:cubicBezTo>
                      <a:pt x="240125" y="186528"/>
                      <a:pt x="244884" y="109418"/>
                      <a:pt x="192538" y="57060"/>
                    </a:cubicBezTo>
                    <a:cubicBezTo>
                      <a:pt x="48824" y="-88591"/>
                      <a:pt x="-72048" y="89427"/>
                      <a:pt x="50728"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7" name="Google Shape;357;p3"/>
              <p:cNvSpPr/>
              <p:nvPr/>
            </p:nvSpPr>
            <p:spPr>
              <a:xfrm>
                <a:off x="4908745" y="2782205"/>
                <a:ext cx="226608" cy="196894"/>
              </a:xfrm>
              <a:custGeom>
                <a:avLst/>
                <a:gdLst/>
                <a:ahLst/>
                <a:cxnLst/>
                <a:rect l="l" t="t" r="r" b="b"/>
                <a:pathLst>
                  <a:path w="226608" h="196894" extrusionOk="0">
                    <a:moveTo>
                      <a:pt x="50310" y="98947"/>
                    </a:moveTo>
                    <a:cubicBezTo>
                      <a:pt x="51262" y="97995"/>
                      <a:pt x="54117" y="97043"/>
                      <a:pt x="56021" y="94187"/>
                    </a:cubicBezTo>
                    <a:cubicBezTo>
                      <a:pt x="56021" y="93235"/>
                      <a:pt x="59828" y="89427"/>
                      <a:pt x="57924" y="85619"/>
                    </a:cubicBezTo>
                    <a:cubicBezTo>
                      <a:pt x="56021" y="79907"/>
                      <a:pt x="42696" y="82763"/>
                      <a:pt x="42696" y="76099"/>
                    </a:cubicBezTo>
                    <a:cubicBezTo>
                      <a:pt x="44600" y="26597"/>
                      <a:pt x="100753" y="66580"/>
                      <a:pt x="92187" y="96091"/>
                    </a:cubicBezTo>
                    <a:cubicBezTo>
                      <a:pt x="82670" y="127506"/>
                      <a:pt x="38889" y="167488"/>
                      <a:pt x="40793" y="169392"/>
                    </a:cubicBezTo>
                    <a:cubicBezTo>
                      <a:pt x="44600" y="177008"/>
                      <a:pt x="75056" y="201759"/>
                      <a:pt x="85525" y="196047"/>
                    </a:cubicBezTo>
                    <a:cubicBezTo>
                      <a:pt x="89332" y="194143"/>
                      <a:pt x="97898" y="177960"/>
                      <a:pt x="104560" y="161776"/>
                    </a:cubicBezTo>
                    <a:cubicBezTo>
                      <a:pt x="132160" y="89427"/>
                      <a:pt x="171182" y="110370"/>
                      <a:pt x="177844" y="135121"/>
                    </a:cubicBezTo>
                    <a:cubicBezTo>
                      <a:pt x="179748" y="143689"/>
                      <a:pt x="158809" y="136073"/>
                      <a:pt x="153099" y="141785"/>
                    </a:cubicBezTo>
                    <a:cubicBezTo>
                      <a:pt x="150244" y="143689"/>
                      <a:pt x="162616" y="160824"/>
                      <a:pt x="160713" y="161776"/>
                    </a:cubicBezTo>
                    <a:cubicBezTo>
                      <a:pt x="239708" y="186527"/>
                      <a:pt x="244466" y="109418"/>
                      <a:pt x="192120" y="57060"/>
                    </a:cubicBezTo>
                    <a:cubicBezTo>
                      <a:pt x="48407" y="-88591"/>
                      <a:pt x="-71513" y="89427"/>
                      <a:pt x="50310"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8" name="Google Shape;358;p3"/>
              <p:cNvSpPr/>
              <p:nvPr/>
            </p:nvSpPr>
            <p:spPr>
              <a:xfrm>
                <a:off x="3710424" y="3425456"/>
                <a:ext cx="139417" cy="80835"/>
              </a:xfrm>
              <a:custGeom>
                <a:avLst/>
                <a:gdLst/>
                <a:ahLst/>
                <a:cxnLst/>
                <a:rect l="l" t="t" r="r" b="b"/>
                <a:pathLst>
                  <a:path w="139417" h="80835" extrusionOk="0">
                    <a:moveTo>
                      <a:pt x="8507" y="65906"/>
                    </a:moveTo>
                    <a:cubicBezTo>
                      <a:pt x="-11480" y="52578"/>
                      <a:pt x="6603" y="28779"/>
                      <a:pt x="33252" y="15452"/>
                    </a:cubicBezTo>
                    <a:cubicBezTo>
                      <a:pt x="37059" y="13548"/>
                      <a:pt x="76081" y="-6443"/>
                      <a:pt x="107488" y="2124"/>
                    </a:cubicBezTo>
                    <a:cubicBezTo>
                      <a:pt x="127475" y="6884"/>
                      <a:pt x="133185" y="19259"/>
                      <a:pt x="136041" y="26875"/>
                    </a:cubicBezTo>
                    <a:cubicBezTo>
                      <a:pt x="144606" y="44963"/>
                      <a:pt x="137944" y="72570"/>
                      <a:pt x="103681" y="79234"/>
                    </a:cubicBezTo>
                    <a:cubicBezTo>
                      <a:pt x="83695" y="83041"/>
                      <a:pt x="58949" y="79234"/>
                      <a:pt x="43721" y="76377"/>
                    </a:cubicBezTo>
                    <a:cubicBezTo>
                      <a:pt x="27542" y="72570"/>
                      <a:pt x="16121" y="70666"/>
                      <a:pt x="8507" y="659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9" name="Google Shape;359;p3"/>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0" name="Google Shape;360;p3"/>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1" name="Google Shape;361;p3"/>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2" name="Google Shape;362;p3"/>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3" name="Google Shape;363;p3"/>
              <p:cNvSpPr/>
              <p:nvPr/>
            </p:nvSpPr>
            <p:spPr>
              <a:xfrm>
                <a:off x="5342609" y="2536540"/>
                <a:ext cx="46635" cy="43790"/>
              </a:xfrm>
              <a:custGeom>
                <a:avLst/>
                <a:gdLst/>
                <a:ahLst/>
                <a:cxnLst/>
                <a:rect l="l" t="t" r="r" b="b"/>
                <a:pathLst>
                  <a:path w="46635" h="43790" extrusionOk="0">
                    <a:moveTo>
                      <a:pt x="46635" y="0"/>
                    </a:moveTo>
                    <a:cubicBezTo>
                      <a:pt x="44732" y="15232"/>
                      <a:pt x="10469" y="39983"/>
                      <a:pt x="0" y="43791"/>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4" name="Google Shape;364;p3"/>
              <p:cNvSpPr/>
              <p:nvPr/>
            </p:nvSpPr>
            <p:spPr>
              <a:xfrm>
                <a:off x="5360692" y="2467046"/>
                <a:ext cx="314076" cy="126611"/>
              </a:xfrm>
              <a:custGeom>
                <a:avLst/>
                <a:gdLst/>
                <a:ahLst/>
                <a:cxnLst/>
                <a:rect l="l" t="t" r="r" b="b"/>
                <a:pathLst>
                  <a:path w="314076" h="126611" extrusionOk="0">
                    <a:moveTo>
                      <a:pt x="314076" y="66638"/>
                    </a:moveTo>
                    <a:cubicBezTo>
                      <a:pt x="261730" y="44742"/>
                      <a:pt x="208433" y="22847"/>
                      <a:pt x="156087" y="0"/>
                    </a:cubicBezTo>
                    <a:cubicBezTo>
                      <a:pt x="103741" y="14279"/>
                      <a:pt x="51395" y="28559"/>
                      <a:pt x="0" y="42838"/>
                    </a:cubicBezTo>
                    <a:cubicBezTo>
                      <a:pt x="52346" y="70446"/>
                      <a:pt x="104692" y="99005"/>
                      <a:pt x="156087" y="126612"/>
                    </a:cubicBezTo>
                    <a:lnTo>
                      <a:pt x="314076" y="6663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5" name="Google Shape;365;p3"/>
              <p:cNvSpPr/>
              <p:nvPr/>
            </p:nvSpPr>
            <p:spPr>
              <a:xfrm>
                <a:off x="5407328" y="2552723"/>
                <a:ext cx="208431" cy="93569"/>
              </a:xfrm>
              <a:custGeom>
                <a:avLst/>
                <a:gdLst/>
                <a:ahLst/>
                <a:cxnLst/>
                <a:rect l="l" t="t" r="r" b="b"/>
                <a:pathLst>
                  <a:path w="208431" h="93569" extrusionOk="0">
                    <a:moveTo>
                      <a:pt x="208432" y="15232"/>
                    </a:moveTo>
                    <a:cubicBezTo>
                      <a:pt x="175121" y="28559"/>
                      <a:pt x="142762" y="41887"/>
                      <a:pt x="109451" y="55214"/>
                    </a:cubicBezTo>
                    <a:cubicBezTo>
                      <a:pt x="75188" y="37127"/>
                      <a:pt x="39973" y="18087"/>
                      <a:pt x="5710" y="0"/>
                    </a:cubicBezTo>
                    <a:cubicBezTo>
                      <a:pt x="3807" y="17135"/>
                      <a:pt x="1904" y="35223"/>
                      <a:pt x="0" y="52358"/>
                    </a:cubicBezTo>
                    <a:cubicBezTo>
                      <a:pt x="12373" y="61878"/>
                      <a:pt x="48539" y="89485"/>
                      <a:pt x="103740" y="93293"/>
                    </a:cubicBezTo>
                    <a:cubicBezTo>
                      <a:pt x="154183" y="96149"/>
                      <a:pt x="192253" y="76157"/>
                      <a:pt x="205577" y="68542"/>
                    </a:cubicBezTo>
                    <a:cubicBezTo>
                      <a:pt x="206529" y="49502"/>
                      <a:pt x="207480" y="32367"/>
                      <a:pt x="208432" y="152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6" name="Google Shape;366;p3"/>
              <p:cNvSpPr/>
              <p:nvPr/>
            </p:nvSpPr>
            <p:spPr>
              <a:xfrm rot="-53866">
                <a:off x="5220894" y="2577514"/>
                <a:ext cx="116115" cy="13327"/>
              </a:xfrm>
              <a:custGeom>
                <a:avLst/>
                <a:gdLst/>
                <a:ahLst/>
                <a:cxnLst/>
                <a:rect l="l" t="t" r="r" b="b"/>
                <a:pathLst>
                  <a:path w="116115" h="13327" extrusionOk="0">
                    <a:moveTo>
                      <a:pt x="0" y="0"/>
                    </a:moveTo>
                    <a:lnTo>
                      <a:pt x="116116" y="0"/>
                    </a:lnTo>
                    <a:lnTo>
                      <a:pt x="116116"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7" name="Google Shape;367;p3"/>
              <p:cNvSpPr/>
              <p:nvPr/>
            </p:nvSpPr>
            <p:spPr>
              <a:xfrm rot="-5349145">
                <a:off x="5270977" y="2522464"/>
                <a:ext cx="13324" cy="118044"/>
              </a:xfrm>
              <a:custGeom>
                <a:avLst/>
                <a:gdLst/>
                <a:ahLst/>
                <a:cxnLst/>
                <a:rect l="l" t="t" r="r" b="b"/>
                <a:pathLst>
                  <a:path w="13324" h="118044" extrusionOk="0">
                    <a:moveTo>
                      <a:pt x="0" y="0"/>
                    </a:moveTo>
                    <a:lnTo>
                      <a:pt x="13325" y="0"/>
                    </a:lnTo>
                    <a:lnTo>
                      <a:pt x="13325" y="118045"/>
                    </a:lnTo>
                    <a:lnTo>
                      <a:pt x="0" y="118045"/>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8" name="Google Shape;368;p3"/>
              <p:cNvSpPr/>
              <p:nvPr/>
            </p:nvSpPr>
            <p:spPr>
              <a:xfrm rot="-5211400">
                <a:off x="5275017" y="2522879"/>
                <a:ext cx="13324" cy="109476"/>
              </a:xfrm>
              <a:custGeom>
                <a:avLst/>
                <a:gdLst/>
                <a:ahLst/>
                <a:cxnLst/>
                <a:rect l="l" t="t" r="r" b="b"/>
                <a:pathLst>
                  <a:path w="13324" h="109476" extrusionOk="0">
                    <a:moveTo>
                      <a:pt x="0" y="0"/>
                    </a:moveTo>
                    <a:lnTo>
                      <a:pt x="13325" y="0"/>
                    </a:lnTo>
                    <a:lnTo>
                      <a:pt x="13325" y="109477"/>
                    </a:lnTo>
                    <a:lnTo>
                      <a:pt x="0" y="10947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9" name="Google Shape;369;p3"/>
              <p:cNvSpPr/>
              <p:nvPr/>
            </p:nvSpPr>
            <p:spPr>
              <a:xfrm rot="-479736">
                <a:off x="5222759" y="2588067"/>
                <a:ext cx="115163" cy="13327"/>
              </a:xfrm>
              <a:custGeom>
                <a:avLst/>
                <a:gdLst/>
                <a:ahLst/>
                <a:cxnLst/>
                <a:rect l="l" t="t" r="r" b="b"/>
                <a:pathLst>
                  <a:path w="115163" h="13327" extrusionOk="0">
                    <a:moveTo>
                      <a:pt x="0" y="0"/>
                    </a:moveTo>
                    <a:lnTo>
                      <a:pt x="115163" y="0"/>
                    </a:lnTo>
                    <a:lnTo>
                      <a:pt x="115163"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0" name="Google Shape;370;p3"/>
              <p:cNvSpPr/>
              <p:nvPr/>
            </p:nvSpPr>
            <p:spPr>
              <a:xfrm>
                <a:off x="5219834" y="2578426"/>
                <a:ext cx="118016" cy="25703"/>
              </a:xfrm>
              <a:custGeom>
                <a:avLst/>
                <a:gdLst/>
                <a:ahLst/>
                <a:cxnLst/>
                <a:rect l="l" t="t" r="r" b="b"/>
                <a:pathLst>
                  <a:path w="118016" h="25703" extrusionOk="0">
                    <a:moveTo>
                      <a:pt x="1904" y="25703"/>
                    </a:moveTo>
                    <a:lnTo>
                      <a:pt x="0" y="11424"/>
                    </a:lnTo>
                    <a:lnTo>
                      <a:pt x="116113" y="0"/>
                    </a:lnTo>
                    <a:lnTo>
                      <a:pt x="118017" y="14279"/>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1" name="Google Shape;371;p3"/>
              <p:cNvSpPr/>
              <p:nvPr/>
            </p:nvSpPr>
            <p:spPr>
              <a:xfrm rot="-185691">
                <a:off x="5241530" y="2581200"/>
                <a:ext cx="94218" cy="13326"/>
              </a:xfrm>
              <a:custGeom>
                <a:avLst/>
                <a:gdLst/>
                <a:ahLst/>
                <a:cxnLst/>
                <a:rect l="l" t="t" r="r" b="b"/>
                <a:pathLst>
                  <a:path w="94218" h="13326" extrusionOk="0">
                    <a:moveTo>
                      <a:pt x="0" y="0"/>
                    </a:moveTo>
                    <a:lnTo>
                      <a:pt x="94219" y="0"/>
                    </a:lnTo>
                    <a:lnTo>
                      <a:pt x="94219"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2" name="Google Shape;372;p3"/>
              <p:cNvSpPr/>
              <p:nvPr/>
            </p:nvSpPr>
            <p:spPr>
              <a:xfrm rot="-768210">
                <a:off x="5225361" y="2594765"/>
                <a:ext cx="112301" cy="13327"/>
              </a:xfrm>
              <a:custGeom>
                <a:avLst/>
                <a:gdLst/>
                <a:ahLst/>
                <a:cxnLst/>
                <a:rect l="l" t="t" r="r" b="b"/>
                <a:pathLst>
                  <a:path w="112301" h="13327" extrusionOk="0">
                    <a:moveTo>
                      <a:pt x="0" y="0"/>
                    </a:moveTo>
                    <a:lnTo>
                      <a:pt x="112302" y="0"/>
                    </a:lnTo>
                    <a:lnTo>
                      <a:pt x="112302"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3" name="Google Shape;373;p3"/>
              <p:cNvSpPr/>
              <p:nvPr/>
            </p:nvSpPr>
            <p:spPr>
              <a:xfrm>
                <a:off x="5233158" y="2582234"/>
                <a:ext cx="104692" cy="29510"/>
              </a:xfrm>
              <a:custGeom>
                <a:avLst/>
                <a:gdLst/>
                <a:ahLst/>
                <a:cxnLst/>
                <a:rect l="l" t="t" r="r" b="b"/>
                <a:pathLst>
                  <a:path w="104692" h="29510" extrusionOk="0">
                    <a:moveTo>
                      <a:pt x="2855" y="29511"/>
                    </a:moveTo>
                    <a:lnTo>
                      <a:pt x="0" y="15231"/>
                    </a:lnTo>
                    <a:lnTo>
                      <a:pt x="102788" y="0"/>
                    </a:lnTo>
                    <a:lnTo>
                      <a:pt x="104692"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4" name="Google Shape;374;p3"/>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5" name="Google Shape;375;p3"/>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6" name="Google Shape;376;p3"/>
              <p:cNvSpPr/>
              <p:nvPr/>
            </p:nvSpPr>
            <p:spPr>
              <a:xfrm>
                <a:off x="4546949" y="3121999"/>
                <a:ext cx="200818" cy="91073"/>
              </a:xfrm>
              <a:custGeom>
                <a:avLst/>
                <a:gdLst/>
                <a:ahLst/>
                <a:cxnLst/>
                <a:rect l="l" t="t" r="r" b="b"/>
                <a:pathLst>
                  <a:path w="200818" h="91073" extrusionOk="0">
                    <a:moveTo>
                      <a:pt x="0" y="12375"/>
                    </a:moveTo>
                    <a:cubicBezTo>
                      <a:pt x="952" y="18087"/>
                      <a:pt x="8566" y="50454"/>
                      <a:pt x="6662" y="42838"/>
                    </a:cubicBezTo>
                    <a:cubicBezTo>
                      <a:pt x="3807" y="30463"/>
                      <a:pt x="6662" y="48550"/>
                      <a:pt x="39022" y="67590"/>
                    </a:cubicBezTo>
                    <a:cubicBezTo>
                      <a:pt x="64719" y="82821"/>
                      <a:pt x="91368" y="87581"/>
                      <a:pt x="94223" y="90437"/>
                    </a:cubicBezTo>
                    <a:cubicBezTo>
                      <a:pt x="105644" y="93293"/>
                      <a:pt x="111354" y="85677"/>
                      <a:pt x="121824" y="84725"/>
                    </a:cubicBezTo>
                    <a:cubicBezTo>
                      <a:pt x="151328" y="81869"/>
                      <a:pt x="180832" y="70445"/>
                      <a:pt x="200818" y="34271"/>
                    </a:cubicBezTo>
                    <a:cubicBezTo>
                      <a:pt x="197012" y="26655"/>
                      <a:pt x="182735" y="17135"/>
                      <a:pt x="173218" y="0"/>
                    </a:cubicBezTo>
                    <a:cubicBezTo>
                      <a:pt x="161797" y="6664"/>
                      <a:pt x="136100" y="3808"/>
                      <a:pt x="94223" y="20943"/>
                    </a:cubicBezTo>
                    <a:cubicBezTo>
                      <a:pt x="75188" y="17135"/>
                      <a:pt x="1904" y="952"/>
                      <a:pt x="0" y="12375"/>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7" name="Google Shape;377;p3"/>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8" name="Google Shape;378;p3"/>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9" name="Google Shape;379;p3"/>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0" name="Google Shape;380;p3"/>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1" name="Google Shape;381;p3"/>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2" name="Google Shape;382;p3"/>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3" name="Google Shape;383;p3"/>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4" name="Google Shape;384;p3"/>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5" name="Google Shape;385;p3"/>
              <p:cNvSpPr/>
              <p:nvPr/>
            </p:nvSpPr>
            <p:spPr>
              <a:xfrm>
                <a:off x="3601866" y="2980156"/>
                <a:ext cx="388416" cy="375398"/>
              </a:xfrm>
              <a:custGeom>
                <a:avLst/>
                <a:gdLst/>
                <a:ahLst/>
                <a:cxnLst/>
                <a:rect l="l" t="t" r="r" b="b"/>
                <a:pathLst>
                  <a:path w="388416" h="375398" extrusionOk="0">
                    <a:moveTo>
                      <a:pt x="376891" y="241799"/>
                    </a:moveTo>
                    <a:cubicBezTo>
                      <a:pt x="355953" y="281782"/>
                      <a:pt x="356905" y="277022"/>
                      <a:pt x="325497" y="310341"/>
                    </a:cubicBezTo>
                    <a:cubicBezTo>
                      <a:pt x="307414" y="330332"/>
                      <a:pt x="244599" y="371267"/>
                      <a:pt x="221757" y="370315"/>
                    </a:cubicBezTo>
                    <a:cubicBezTo>
                      <a:pt x="193204" y="380787"/>
                      <a:pt x="147521" y="373171"/>
                      <a:pt x="128486" y="364603"/>
                    </a:cubicBezTo>
                    <a:cubicBezTo>
                      <a:pt x="99933" y="353180"/>
                      <a:pt x="67574" y="327476"/>
                      <a:pt x="46635" y="301773"/>
                    </a:cubicBezTo>
                    <a:cubicBezTo>
                      <a:pt x="28552" y="280830"/>
                      <a:pt x="24745" y="273214"/>
                      <a:pt x="14276" y="249415"/>
                    </a:cubicBezTo>
                    <a:cubicBezTo>
                      <a:pt x="1904" y="221808"/>
                      <a:pt x="5711" y="202769"/>
                      <a:pt x="0" y="181826"/>
                    </a:cubicBezTo>
                    <a:lnTo>
                      <a:pt x="5711" y="150411"/>
                    </a:lnTo>
                    <a:cubicBezTo>
                      <a:pt x="3807" y="140891"/>
                      <a:pt x="19987" y="108524"/>
                      <a:pt x="27601" y="97101"/>
                    </a:cubicBezTo>
                    <a:cubicBezTo>
                      <a:pt x="43780" y="74253"/>
                      <a:pt x="50442" y="67590"/>
                      <a:pt x="73285" y="40934"/>
                    </a:cubicBezTo>
                    <a:cubicBezTo>
                      <a:pt x="89464" y="25703"/>
                      <a:pt x="131341" y="8568"/>
                      <a:pt x="149424" y="5712"/>
                    </a:cubicBezTo>
                    <a:cubicBezTo>
                      <a:pt x="167507" y="2856"/>
                      <a:pt x="173218" y="3808"/>
                      <a:pt x="192253" y="0"/>
                    </a:cubicBezTo>
                    <a:cubicBezTo>
                      <a:pt x="228419" y="3808"/>
                      <a:pt x="269344" y="-3808"/>
                      <a:pt x="277910" y="28559"/>
                    </a:cubicBezTo>
                    <a:cubicBezTo>
                      <a:pt x="280765" y="39983"/>
                      <a:pt x="269344" y="78061"/>
                      <a:pt x="242695" y="77109"/>
                    </a:cubicBezTo>
                    <a:cubicBezTo>
                      <a:pt x="211288" y="76157"/>
                      <a:pt x="154183" y="49502"/>
                      <a:pt x="109451" y="103764"/>
                    </a:cubicBezTo>
                    <a:cubicBezTo>
                      <a:pt x="87561" y="130419"/>
                      <a:pt x="92319" y="190393"/>
                      <a:pt x="101837" y="213240"/>
                    </a:cubicBezTo>
                    <a:cubicBezTo>
                      <a:pt x="109451" y="232280"/>
                      <a:pt x="116113" y="241799"/>
                      <a:pt x="123727" y="257031"/>
                    </a:cubicBezTo>
                    <a:cubicBezTo>
                      <a:pt x="131341" y="270358"/>
                      <a:pt x="161797" y="280830"/>
                      <a:pt x="173218" y="290350"/>
                    </a:cubicBezTo>
                    <a:cubicBezTo>
                      <a:pt x="182735" y="297965"/>
                      <a:pt x="227467" y="299869"/>
                      <a:pt x="258875" y="287494"/>
                    </a:cubicBezTo>
                    <a:cubicBezTo>
                      <a:pt x="259827" y="291302"/>
                      <a:pt x="287427" y="256079"/>
                      <a:pt x="297896" y="237992"/>
                    </a:cubicBezTo>
                    <a:cubicBezTo>
                      <a:pt x="307414" y="223712"/>
                      <a:pt x="306462" y="205625"/>
                      <a:pt x="309317" y="194201"/>
                    </a:cubicBezTo>
                    <a:cubicBezTo>
                      <a:pt x="333111" y="156122"/>
                      <a:pt x="385457" y="156122"/>
                      <a:pt x="388312" y="189441"/>
                    </a:cubicBezTo>
                    <a:cubicBezTo>
                      <a:pt x="389264" y="206577"/>
                      <a:pt x="383553" y="228472"/>
                      <a:pt x="376891" y="241799"/>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6" name="Google Shape;386;p3"/>
              <p:cNvSpPr/>
              <p:nvPr/>
            </p:nvSpPr>
            <p:spPr>
              <a:xfrm>
                <a:off x="3933795" y="2883055"/>
                <a:ext cx="259104" cy="253113"/>
              </a:xfrm>
              <a:custGeom>
                <a:avLst/>
                <a:gdLst/>
                <a:ahLst/>
                <a:cxnLst/>
                <a:rect l="l" t="t" r="r" b="b"/>
                <a:pathLst>
                  <a:path w="259104" h="253113" extrusionOk="0">
                    <a:moveTo>
                      <a:pt x="208662" y="232280"/>
                    </a:moveTo>
                    <a:cubicBezTo>
                      <a:pt x="187724" y="246559"/>
                      <a:pt x="162027" y="256079"/>
                      <a:pt x="132522" y="252271"/>
                    </a:cubicBezTo>
                    <a:cubicBezTo>
                      <a:pt x="103970" y="254175"/>
                      <a:pt x="77321" y="247511"/>
                      <a:pt x="63997" y="232280"/>
                    </a:cubicBezTo>
                    <a:cubicBezTo>
                      <a:pt x="44962" y="218000"/>
                      <a:pt x="31638" y="197057"/>
                      <a:pt x="16410" y="176114"/>
                    </a:cubicBezTo>
                    <a:cubicBezTo>
                      <a:pt x="6892" y="161834"/>
                      <a:pt x="1182" y="145651"/>
                      <a:pt x="230" y="127564"/>
                    </a:cubicBezTo>
                    <a:cubicBezTo>
                      <a:pt x="-722" y="109476"/>
                      <a:pt x="1182" y="90437"/>
                      <a:pt x="7844" y="72350"/>
                    </a:cubicBezTo>
                    <a:cubicBezTo>
                      <a:pt x="4037" y="61878"/>
                      <a:pt x="16410" y="51406"/>
                      <a:pt x="24023" y="43791"/>
                    </a:cubicBezTo>
                    <a:cubicBezTo>
                      <a:pt x="34493" y="28559"/>
                      <a:pt x="49721" y="15232"/>
                      <a:pt x="68756" y="9520"/>
                    </a:cubicBezTo>
                    <a:cubicBezTo>
                      <a:pt x="80176" y="6664"/>
                      <a:pt x="91597" y="4760"/>
                      <a:pt x="104922" y="952"/>
                    </a:cubicBezTo>
                    <a:cubicBezTo>
                      <a:pt x="109681" y="0"/>
                      <a:pt x="114439" y="0"/>
                      <a:pt x="119198" y="0"/>
                    </a:cubicBezTo>
                    <a:cubicBezTo>
                      <a:pt x="150606" y="952"/>
                      <a:pt x="178206" y="15232"/>
                      <a:pt x="206759" y="26655"/>
                    </a:cubicBezTo>
                    <a:cubicBezTo>
                      <a:pt x="249587" y="50454"/>
                      <a:pt x="258153" y="86629"/>
                      <a:pt x="259105" y="125660"/>
                    </a:cubicBezTo>
                    <a:cubicBezTo>
                      <a:pt x="259105" y="143747"/>
                      <a:pt x="257201" y="162786"/>
                      <a:pt x="256249" y="181826"/>
                    </a:cubicBezTo>
                    <a:cubicBezTo>
                      <a:pt x="241973" y="192297"/>
                      <a:pt x="229601" y="226568"/>
                      <a:pt x="208662" y="232280"/>
                    </a:cubicBezTo>
                    <a:moveTo>
                      <a:pt x="118246" y="69494"/>
                    </a:moveTo>
                    <a:cubicBezTo>
                      <a:pt x="107777" y="73302"/>
                      <a:pt x="87791" y="67590"/>
                      <a:pt x="87791" y="83773"/>
                    </a:cubicBezTo>
                    <a:cubicBezTo>
                      <a:pt x="83032" y="94245"/>
                      <a:pt x="82080" y="112332"/>
                      <a:pt x="81128" y="121852"/>
                    </a:cubicBezTo>
                    <a:cubicBezTo>
                      <a:pt x="84935" y="141843"/>
                      <a:pt x="93501" y="158026"/>
                      <a:pt x="110632" y="173258"/>
                    </a:cubicBezTo>
                    <a:cubicBezTo>
                      <a:pt x="113488" y="174210"/>
                      <a:pt x="116343" y="175162"/>
                      <a:pt x="118246" y="177066"/>
                    </a:cubicBezTo>
                    <a:cubicBezTo>
                      <a:pt x="137281" y="187538"/>
                      <a:pt x="167737" y="175162"/>
                      <a:pt x="178206" y="159930"/>
                    </a:cubicBezTo>
                    <a:cubicBezTo>
                      <a:pt x="188676" y="150411"/>
                      <a:pt x="183917" y="125660"/>
                      <a:pt x="182965" y="114236"/>
                    </a:cubicBezTo>
                    <a:cubicBezTo>
                      <a:pt x="165834" y="100908"/>
                      <a:pt x="167737" y="70446"/>
                      <a:pt x="118246" y="6949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7" name="Google Shape;387;p3"/>
              <p:cNvSpPr/>
              <p:nvPr/>
            </p:nvSpPr>
            <p:spPr>
              <a:xfrm>
                <a:off x="4211539" y="2814557"/>
                <a:ext cx="253540" cy="259067"/>
              </a:xfrm>
              <a:custGeom>
                <a:avLst/>
                <a:gdLst/>
                <a:ahLst/>
                <a:cxnLst/>
                <a:rect l="l" t="t" r="r" b="b"/>
                <a:pathLst>
                  <a:path w="253540" h="259067" extrusionOk="0">
                    <a:moveTo>
                      <a:pt x="132688" y="257940"/>
                    </a:moveTo>
                    <a:cubicBezTo>
                      <a:pt x="73680" y="262699"/>
                      <a:pt x="44176" y="219861"/>
                      <a:pt x="17527" y="180830"/>
                    </a:cubicBezTo>
                    <a:cubicBezTo>
                      <a:pt x="-18639" y="128472"/>
                      <a:pt x="2299" y="30420"/>
                      <a:pt x="69873" y="9476"/>
                    </a:cubicBezTo>
                    <a:cubicBezTo>
                      <a:pt x="81294" y="5669"/>
                      <a:pt x="91763" y="3765"/>
                      <a:pt x="106039" y="909"/>
                    </a:cubicBezTo>
                    <a:cubicBezTo>
                      <a:pt x="143157" y="-2899"/>
                      <a:pt x="160289" y="5669"/>
                      <a:pt x="193600" y="18996"/>
                    </a:cubicBezTo>
                    <a:cubicBezTo>
                      <a:pt x="264981" y="46603"/>
                      <a:pt x="254511" y="130376"/>
                      <a:pt x="250705" y="188446"/>
                    </a:cubicBezTo>
                    <a:cubicBezTo>
                      <a:pt x="226911" y="224621"/>
                      <a:pt x="191696" y="266507"/>
                      <a:pt x="132688" y="257940"/>
                    </a:cubicBezTo>
                    <a:moveTo>
                      <a:pt x="176468" y="109433"/>
                    </a:moveTo>
                    <a:cubicBezTo>
                      <a:pt x="173613" y="85634"/>
                      <a:pt x="153627" y="73258"/>
                      <a:pt x="118412" y="76114"/>
                    </a:cubicBezTo>
                    <a:cubicBezTo>
                      <a:pt x="108894" y="75162"/>
                      <a:pt x="98425" y="81826"/>
                      <a:pt x="90811" y="87538"/>
                    </a:cubicBezTo>
                    <a:cubicBezTo>
                      <a:pt x="87004" y="97057"/>
                      <a:pt x="78438" y="111337"/>
                      <a:pt x="76535" y="122760"/>
                    </a:cubicBezTo>
                    <a:cubicBezTo>
                      <a:pt x="80342" y="142752"/>
                      <a:pt x="91763" y="160839"/>
                      <a:pt x="106039" y="173215"/>
                    </a:cubicBezTo>
                    <a:lnTo>
                      <a:pt x="126978" y="185590"/>
                    </a:lnTo>
                    <a:cubicBezTo>
                      <a:pt x="126026" y="185590"/>
                      <a:pt x="126026" y="185590"/>
                      <a:pt x="126026" y="186542"/>
                    </a:cubicBezTo>
                    <a:cubicBezTo>
                      <a:pt x="149819" y="189398"/>
                      <a:pt x="163144" y="181782"/>
                      <a:pt x="179324" y="163695"/>
                    </a:cubicBezTo>
                    <a:cubicBezTo>
                      <a:pt x="185986" y="155127"/>
                      <a:pt x="178372" y="118952"/>
                      <a:pt x="176468" y="10943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8" name="Google Shape;388;p3"/>
              <p:cNvSpPr/>
              <p:nvPr/>
            </p:nvSpPr>
            <p:spPr>
              <a:xfrm>
                <a:off x="4420218" y="2704712"/>
                <a:ext cx="403846" cy="349987"/>
              </a:xfrm>
              <a:custGeom>
                <a:avLst/>
                <a:gdLst/>
                <a:ahLst/>
                <a:cxnLst/>
                <a:rect l="l" t="t" r="r" b="b"/>
                <a:pathLst>
                  <a:path w="403846" h="349987" extrusionOk="0">
                    <a:moveTo>
                      <a:pt x="386558" y="310667"/>
                    </a:moveTo>
                    <a:cubicBezTo>
                      <a:pt x="374185" y="321138"/>
                      <a:pt x="349440" y="322090"/>
                      <a:pt x="336116" y="313523"/>
                    </a:cubicBezTo>
                    <a:cubicBezTo>
                      <a:pt x="319936" y="294484"/>
                      <a:pt x="305660" y="284964"/>
                      <a:pt x="282818" y="268780"/>
                    </a:cubicBezTo>
                    <a:cubicBezTo>
                      <a:pt x="270445" y="260213"/>
                      <a:pt x="258073" y="253549"/>
                      <a:pt x="247603" y="244981"/>
                    </a:cubicBezTo>
                    <a:lnTo>
                      <a:pt x="234279" y="233558"/>
                    </a:lnTo>
                    <a:lnTo>
                      <a:pt x="220955" y="223086"/>
                    </a:lnTo>
                    <a:cubicBezTo>
                      <a:pt x="215244" y="219278"/>
                      <a:pt x="207630" y="215470"/>
                      <a:pt x="201920" y="210710"/>
                    </a:cubicBezTo>
                    <a:cubicBezTo>
                      <a:pt x="198112" y="216422"/>
                      <a:pt x="191450" y="223086"/>
                      <a:pt x="191450" y="227846"/>
                    </a:cubicBezTo>
                    <a:cubicBezTo>
                      <a:pt x="191450" y="231654"/>
                      <a:pt x="221906" y="296387"/>
                      <a:pt x="226665" y="300195"/>
                    </a:cubicBezTo>
                    <a:cubicBezTo>
                      <a:pt x="228568" y="310667"/>
                      <a:pt x="226665" y="320187"/>
                      <a:pt x="220955" y="331610"/>
                    </a:cubicBezTo>
                    <a:cubicBezTo>
                      <a:pt x="208582" y="343986"/>
                      <a:pt x="185740" y="351601"/>
                      <a:pt x="166705" y="349697"/>
                    </a:cubicBezTo>
                    <a:cubicBezTo>
                      <a:pt x="155284" y="341130"/>
                      <a:pt x="148622" y="336370"/>
                      <a:pt x="144815" y="323994"/>
                    </a:cubicBezTo>
                    <a:cubicBezTo>
                      <a:pt x="143863" y="320187"/>
                      <a:pt x="143863" y="315427"/>
                      <a:pt x="141959" y="311619"/>
                    </a:cubicBezTo>
                    <a:cubicBezTo>
                      <a:pt x="140056" y="307811"/>
                      <a:pt x="135297" y="304955"/>
                      <a:pt x="133394" y="300195"/>
                    </a:cubicBezTo>
                    <a:cubicBezTo>
                      <a:pt x="128635" y="291628"/>
                      <a:pt x="133394" y="279252"/>
                      <a:pt x="128635" y="270684"/>
                    </a:cubicBezTo>
                    <a:cubicBezTo>
                      <a:pt x="126731" y="266876"/>
                      <a:pt x="121021" y="263069"/>
                      <a:pt x="119118" y="259261"/>
                    </a:cubicBezTo>
                    <a:cubicBezTo>
                      <a:pt x="108648" y="241173"/>
                      <a:pt x="101986" y="220230"/>
                      <a:pt x="92469" y="200239"/>
                    </a:cubicBezTo>
                    <a:cubicBezTo>
                      <a:pt x="89613" y="192623"/>
                      <a:pt x="77241" y="192623"/>
                      <a:pt x="79144" y="175488"/>
                    </a:cubicBezTo>
                    <a:cubicBezTo>
                      <a:pt x="69627" y="158352"/>
                      <a:pt x="60109" y="149784"/>
                      <a:pt x="50592" y="132649"/>
                    </a:cubicBezTo>
                    <a:cubicBezTo>
                      <a:pt x="45833" y="123130"/>
                      <a:pt x="43930" y="113610"/>
                      <a:pt x="38219" y="104090"/>
                    </a:cubicBezTo>
                    <a:cubicBezTo>
                      <a:pt x="30605" y="92667"/>
                      <a:pt x="26798" y="85051"/>
                      <a:pt x="21088" y="71723"/>
                    </a:cubicBezTo>
                    <a:cubicBezTo>
                      <a:pt x="17281" y="62204"/>
                      <a:pt x="13474" y="53636"/>
                      <a:pt x="3005" y="46972"/>
                    </a:cubicBezTo>
                    <a:cubicBezTo>
                      <a:pt x="-4609" y="28885"/>
                      <a:pt x="1101" y="20317"/>
                      <a:pt x="33460" y="4134"/>
                    </a:cubicBezTo>
                    <a:cubicBezTo>
                      <a:pt x="62013" y="-8242"/>
                      <a:pt x="78193" y="8894"/>
                      <a:pt x="90565" y="32693"/>
                    </a:cubicBezTo>
                    <a:cubicBezTo>
                      <a:pt x="93420" y="37453"/>
                      <a:pt x="96276" y="42212"/>
                      <a:pt x="99131" y="47924"/>
                    </a:cubicBezTo>
                    <a:cubicBezTo>
                      <a:pt x="101035" y="52684"/>
                      <a:pt x="101986" y="57444"/>
                      <a:pt x="102938" y="61252"/>
                    </a:cubicBezTo>
                    <a:cubicBezTo>
                      <a:pt x="104841" y="65060"/>
                      <a:pt x="107697" y="68867"/>
                      <a:pt x="109600" y="72675"/>
                    </a:cubicBezTo>
                    <a:cubicBezTo>
                      <a:pt x="114359" y="84099"/>
                      <a:pt x="110552" y="85051"/>
                      <a:pt x="122925" y="95522"/>
                    </a:cubicBezTo>
                    <a:cubicBezTo>
                      <a:pt x="127683" y="109802"/>
                      <a:pt x="130539" y="115514"/>
                      <a:pt x="138153" y="127889"/>
                    </a:cubicBezTo>
                    <a:cubicBezTo>
                      <a:pt x="143863" y="129793"/>
                      <a:pt x="158139" y="143121"/>
                      <a:pt x="152429" y="139313"/>
                    </a:cubicBezTo>
                    <a:cubicBezTo>
                      <a:pt x="150525" y="164064"/>
                      <a:pt x="160994" y="157400"/>
                      <a:pt x="164801" y="167872"/>
                    </a:cubicBezTo>
                    <a:cubicBezTo>
                      <a:pt x="173367" y="157400"/>
                      <a:pt x="179077" y="145025"/>
                      <a:pt x="184788" y="133601"/>
                    </a:cubicBezTo>
                    <a:cubicBezTo>
                      <a:pt x="192402" y="118370"/>
                      <a:pt x="212389" y="80291"/>
                      <a:pt x="220003" y="66963"/>
                    </a:cubicBezTo>
                    <a:cubicBezTo>
                      <a:pt x="232375" y="53636"/>
                      <a:pt x="249507" y="47924"/>
                      <a:pt x="270445" y="53636"/>
                    </a:cubicBezTo>
                    <a:cubicBezTo>
                      <a:pt x="279963" y="56492"/>
                      <a:pt x="286625" y="64108"/>
                      <a:pt x="285673" y="71723"/>
                    </a:cubicBezTo>
                    <a:cubicBezTo>
                      <a:pt x="280914" y="83147"/>
                      <a:pt x="279963" y="84099"/>
                      <a:pt x="275204" y="96474"/>
                    </a:cubicBezTo>
                    <a:cubicBezTo>
                      <a:pt x="270445" y="107898"/>
                      <a:pt x="245700" y="136457"/>
                      <a:pt x="238086" y="152640"/>
                    </a:cubicBezTo>
                    <a:cubicBezTo>
                      <a:pt x="249507" y="161208"/>
                      <a:pt x="255217" y="173584"/>
                      <a:pt x="272349" y="179296"/>
                    </a:cubicBezTo>
                    <a:cubicBezTo>
                      <a:pt x="278059" y="187863"/>
                      <a:pt x="295191" y="189767"/>
                      <a:pt x="302804" y="196431"/>
                    </a:cubicBezTo>
                    <a:cubicBezTo>
                      <a:pt x="305660" y="199287"/>
                      <a:pt x="307563" y="203095"/>
                      <a:pt x="310419" y="205951"/>
                    </a:cubicBezTo>
                    <a:cubicBezTo>
                      <a:pt x="323743" y="221182"/>
                      <a:pt x="355150" y="225942"/>
                      <a:pt x="367523" y="246885"/>
                    </a:cubicBezTo>
                    <a:cubicBezTo>
                      <a:pt x="380848" y="253549"/>
                      <a:pt x="378944" y="254501"/>
                      <a:pt x="390365" y="265925"/>
                    </a:cubicBezTo>
                    <a:cubicBezTo>
                      <a:pt x="391317" y="267828"/>
                      <a:pt x="400834" y="275444"/>
                      <a:pt x="401786" y="277348"/>
                    </a:cubicBezTo>
                    <a:cubicBezTo>
                      <a:pt x="406545" y="289724"/>
                      <a:pt x="403690" y="297339"/>
                      <a:pt x="386558" y="310667"/>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9" name="Google Shape;389;p3"/>
              <p:cNvSpPr/>
              <p:nvPr/>
            </p:nvSpPr>
            <p:spPr>
              <a:xfrm>
                <a:off x="4163001" y="3165191"/>
                <a:ext cx="145789" cy="220503"/>
              </a:xfrm>
              <a:custGeom>
                <a:avLst/>
                <a:gdLst/>
                <a:ahLst/>
                <a:cxnLst/>
                <a:rect l="l" t="t" r="r" b="b"/>
                <a:pathLst>
                  <a:path w="145789" h="220503" extrusionOk="0">
                    <a:moveTo>
                      <a:pt x="71776" y="31062"/>
                    </a:moveTo>
                    <a:cubicBezTo>
                      <a:pt x="60355" y="41533"/>
                      <a:pt x="55596" y="48197"/>
                      <a:pt x="47982" y="52005"/>
                    </a:cubicBezTo>
                    <a:cubicBezTo>
                      <a:pt x="43224" y="53909"/>
                      <a:pt x="36561" y="55813"/>
                      <a:pt x="27044" y="55813"/>
                    </a:cubicBezTo>
                    <a:cubicBezTo>
                      <a:pt x="23237" y="55813"/>
                      <a:pt x="17526" y="55813"/>
                      <a:pt x="10864" y="53909"/>
                    </a:cubicBezTo>
                    <a:cubicBezTo>
                      <a:pt x="2299" y="47245"/>
                      <a:pt x="-3412" y="35822"/>
                      <a:pt x="2299" y="23446"/>
                    </a:cubicBezTo>
                    <a:cubicBezTo>
                      <a:pt x="5154" y="16782"/>
                      <a:pt x="9913" y="12022"/>
                      <a:pt x="22285" y="7263"/>
                    </a:cubicBezTo>
                    <a:cubicBezTo>
                      <a:pt x="44175" y="-1305"/>
                      <a:pt x="54645" y="-4161"/>
                      <a:pt x="67969" y="9167"/>
                    </a:cubicBezTo>
                    <a:cubicBezTo>
                      <a:pt x="74631" y="14878"/>
                      <a:pt x="74631" y="23446"/>
                      <a:pt x="71776" y="31062"/>
                    </a:cubicBezTo>
                    <a:moveTo>
                      <a:pt x="130784" y="216695"/>
                    </a:moveTo>
                    <a:cubicBezTo>
                      <a:pt x="126977" y="218599"/>
                      <a:pt x="122218" y="220503"/>
                      <a:pt x="117460" y="220503"/>
                    </a:cubicBezTo>
                    <a:cubicBezTo>
                      <a:pt x="102232" y="218599"/>
                      <a:pt x="93666" y="208127"/>
                      <a:pt x="90811" y="199560"/>
                    </a:cubicBezTo>
                    <a:cubicBezTo>
                      <a:pt x="88907" y="191944"/>
                      <a:pt x="89859" y="191944"/>
                      <a:pt x="81293" y="187184"/>
                    </a:cubicBezTo>
                    <a:cubicBezTo>
                      <a:pt x="81293" y="178616"/>
                      <a:pt x="80342" y="179568"/>
                      <a:pt x="75583" y="172905"/>
                    </a:cubicBezTo>
                    <a:cubicBezTo>
                      <a:pt x="68921" y="144346"/>
                      <a:pt x="52741" y="127210"/>
                      <a:pt x="39417" y="101507"/>
                    </a:cubicBezTo>
                    <a:cubicBezTo>
                      <a:pt x="40369" y="93892"/>
                      <a:pt x="48934" y="81516"/>
                      <a:pt x="60355" y="75804"/>
                    </a:cubicBezTo>
                    <a:cubicBezTo>
                      <a:pt x="68921" y="71996"/>
                      <a:pt x="78438" y="71044"/>
                      <a:pt x="88907" y="79612"/>
                    </a:cubicBezTo>
                    <a:cubicBezTo>
                      <a:pt x="92715" y="87228"/>
                      <a:pt x="89859" y="87228"/>
                      <a:pt x="97473" y="92939"/>
                    </a:cubicBezTo>
                    <a:lnTo>
                      <a:pt x="95570" y="96748"/>
                    </a:lnTo>
                    <a:cubicBezTo>
                      <a:pt x="101280" y="107219"/>
                      <a:pt x="105087" y="117691"/>
                      <a:pt x="113653" y="126258"/>
                    </a:cubicBezTo>
                    <a:cubicBezTo>
                      <a:pt x="119363" y="144346"/>
                      <a:pt x="129833" y="153866"/>
                      <a:pt x="132688" y="172905"/>
                    </a:cubicBezTo>
                    <a:cubicBezTo>
                      <a:pt x="136495" y="179568"/>
                      <a:pt x="141253" y="185280"/>
                      <a:pt x="143157" y="192896"/>
                    </a:cubicBezTo>
                    <a:cubicBezTo>
                      <a:pt x="149819" y="201464"/>
                      <a:pt x="143157" y="210984"/>
                      <a:pt x="130784" y="21669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90" name="Google Shape;390;p3"/>
              <p:cNvSpPr/>
              <p:nvPr/>
            </p:nvSpPr>
            <p:spPr>
              <a:xfrm>
                <a:off x="4268051" y="3094392"/>
                <a:ext cx="208024" cy="226797"/>
              </a:xfrm>
              <a:custGeom>
                <a:avLst/>
                <a:gdLst/>
                <a:ahLst/>
                <a:cxnLst/>
                <a:rect l="l" t="t" r="r" b="b"/>
                <a:pathLst>
                  <a:path w="208024" h="226797" extrusionOk="0">
                    <a:moveTo>
                      <a:pt x="155171" y="75205"/>
                    </a:moveTo>
                    <a:cubicBezTo>
                      <a:pt x="151364" y="79965"/>
                      <a:pt x="145654" y="81869"/>
                      <a:pt x="138040" y="84725"/>
                    </a:cubicBezTo>
                    <a:cubicBezTo>
                      <a:pt x="138040" y="84725"/>
                      <a:pt x="119957" y="96149"/>
                      <a:pt x="104729" y="104716"/>
                    </a:cubicBezTo>
                    <a:cubicBezTo>
                      <a:pt x="109488" y="112332"/>
                      <a:pt x="114246" y="122804"/>
                      <a:pt x="118053" y="132323"/>
                    </a:cubicBezTo>
                    <a:cubicBezTo>
                      <a:pt x="119005" y="135179"/>
                      <a:pt x="121860" y="135179"/>
                      <a:pt x="122812" y="138035"/>
                    </a:cubicBezTo>
                    <a:cubicBezTo>
                      <a:pt x="123764" y="140891"/>
                      <a:pt x="124716" y="143747"/>
                      <a:pt x="125667" y="146603"/>
                    </a:cubicBezTo>
                    <a:cubicBezTo>
                      <a:pt x="129474" y="156122"/>
                      <a:pt x="135185" y="163738"/>
                      <a:pt x="136136" y="169450"/>
                    </a:cubicBezTo>
                    <a:cubicBezTo>
                      <a:pt x="138992" y="171354"/>
                      <a:pt x="142799" y="179922"/>
                      <a:pt x="143751" y="181826"/>
                    </a:cubicBezTo>
                    <a:cubicBezTo>
                      <a:pt x="147557" y="182777"/>
                      <a:pt x="154220" y="184681"/>
                      <a:pt x="159930" y="178018"/>
                    </a:cubicBezTo>
                    <a:cubicBezTo>
                      <a:pt x="164689" y="172306"/>
                      <a:pt x="166592" y="159930"/>
                      <a:pt x="171351" y="155170"/>
                    </a:cubicBezTo>
                    <a:cubicBezTo>
                      <a:pt x="175158" y="150411"/>
                      <a:pt x="179917" y="148507"/>
                      <a:pt x="182772" y="148507"/>
                    </a:cubicBezTo>
                    <a:cubicBezTo>
                      <a:pt x="213228" y="138987"/>
                      <a:pt x="208469" y="175162"/>
                      <a:pt x="206566" y="178018"/>
                    </a:cubicBezTo>
                    <a:cubicBezTo>
                      <a:pt x="205614" y="180874"/>
                      <a:pt x="198000" y="194201"/>
                      <a:pt x="184675" y="204673"/>
                    </a:cubicBezTo>
                    <a:cubicBezTo>
                      <a:pt x="177062" y="211336"/>
                      <a:pt x="163737" y="216096"/>
                      <a:pt x="158027" y="218952"/>
                    </a:cubicBezTo>
                    <a:cubicBezTo>
                      <a:pt x="147557" y="225616"/>
                      <a:pt x="132329" y="227520"/>
                      <a:pt x="123764" y="226568"/>
                    </a:cubicBezTo>
                    <a:cubicBezTo>
                      <a:pt x="118053" y="227520"/>
                      <a:pt x="108536" y="221808"/>
                      <a:pt x="105681" y="216096"/>
                    </a:cubicBezTo>
                    <a:cubicBezTo>
                      <a:pt x="98067" y="198009"/>
                      <a:pt x="87598" y="185633"/>
                      <a:pt x="80935" y="170402"/>
                    </a:cubicBezTo>
                    <a:cubicBezTo>
                      <a:pt x="79032" y="167546"/>
                      <a:pt x="80935" y="161834"/>
                      <a:pt x="79032" y="158026"/>
                    </a:cubicBezTo>
                    <a:cubicBezTo>
                      <a:pt x="78080" y="155170"/>
                      <a:pt x="74273" y="153267"/>
                      <a:pt x="72370" y="150411"/>
                    </a:cubicBezTo>
                    <a:lnTo>
                      <a:pt x="66659" y="138987"/>
                    </a:lnTo>
                    <a:cubicBezTo>
                      <a:pt x="62852" y="135179"/>
                      <a:pt x="61900" y="131371"/>
                      <a:pt x="60948" y="127563"/>
                    </a:cubicBezTo>
                    <a:cubicBezTo>
                      <a:pt x="50479" y="133275"/>
                      <a:pt x="45721" y="136131"/>
                      <a:pt x="31444" y="140891"/>
                    </a:cubicBezTo>
                    <a:cubicBezTo>
                      <a:pt x="19072" y="141843"/>
                      <a:pt x="8602" y="148507"/>
                      <a:pt x="1940" y="138035"/>
                    </a:cubicBezTo>
                    <a:cubicBezTo>
                      <a:pt x="-1867" y="131371"/>
                      <a:pt x="37" y="122804"/>
                      <a:pt x="6699" y="113284"/>
                    </a:cubicBezTo>
                    <a:cubicBezTo>
                      <a:pt x="9554" y="109476"/>
                      <a:pt x="13361" y="105668"/>
                      <a:pt x="16217" y="103764"/>
                    </a:cubicBezTo>
                    <a:cubicBezTo>
                      <a:pt x="24782" y="98052"/>
                      <a:pt x="35252" y="98052"/>
                      <a:pt x="44769" y="91389"/>
                    </a:cubicBezTo>
                    <a:cubicBezTo>
                      <a:pt x="40962" y="81869"/>
                      <a:pt x="36203" y="73301"/>
                      <a:pt x="31444" y="64734"/>
                    </a:cubicBezTo>
                    <a:cubicBezTo>
                      <a:pt x="28589" y="59974"/>
                      <a:pt x="24782" y="56166"/>
                      <a:pt x="22879" y="51406"/>
                    </a:cubicBezTo>
                    <a:cubicBezTo>
                      <a:pt x="22879" y="50454"/>
                      <a:pt x="23830" y="48550"/>
                      <a:pt x="22879" y="47598"/>
                    </a:cubicBezTo>
                    <a:cubicBezTo>
                      <a:pt x="21927" y="46646"/>
                      <a:pt x="19072" y="45694"/>
                      <a:pt x="19072" y="44742"/>
                    </a:cubicBezTo>
                    <a:cubicBezTo>
                      <a:pt x="17168" y="39982"/>
                      <a:pt x="18120" y="34271"/>
                      <a:pt x="18120" y="28559"/>
                    </a:cubicBezTo>
                    <a:cubicBezTo>
                      <a:pt x="24782" y="13327"/>
                      <a:pt x="37155" y="952"/>
                      <a:pt x="56190" y="0"/>
                    </a:cubicBezTo>
                    <a:cubicBezTo>
                      <a:pt x="62852" y="1904"/>
                      <a:pt x="66659" y="4760"/>
                      <a:pt x="69514" y="7616"/>
                    </a:cubicBezTo>
                    <a:cubicBezTo>
                      <a:pt x="75225" y="15232"/>
                      <a:pt x="70466" y="25703"/>
                      <a:pt x="77128" y="34271"/>
                    </a:cubicBezTo>
                    <a:cubicBezTo>
                      <a:pt x="77128" y="36175"/>
                      <a:pt x="88549" y="62830"/>
                      <a:pt x="90453" y="66638"/>
                    </a:cubicBezTo>
                    <a:cubicBezTo>
                      <a:pt x="105681" y="58070"/>
                      <a:pt x="117101" y="44742"/>
                      <a:pt x="135185" y="43791"/>
                    </a:cubicBezTo>
                    <a:cubicBezTo>
                      <a:pt x="146606" y="47598"/>
                      <a:pt x="158978" y="53310"/>
                      <a:pt x="160882" y="63782"/>
                    </a:cubicBezTo>
                    <a:cubicBezTo>
                      <a:pt x="158978" y="69493"/>
                      <a:pt x="157075" y="72350"/>
                      <a:pt x="155171" y="7520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91" name="Google Shape;391;p3"/>
              <p:cNvSpPr/>
              <p:nvPr/>
            </p:nvSpPr>
            <p:spPr>
              <a:xfrm>
                <a:off x="3912135" y="3332216"/>
                <a:ext cx="234093" cy="428291"/>
              </a:xfrm>
              <a:custGeom>
                <a:avLst/>
                <a:gdLst/>
                <a:ahLst/>
                <a:cxnLst/>
                <a:rect l="l" t="t" r="r" b="b"/>
                <a:pathLst>
                  <a:path w="234093" h="428291" extrusionOk="0">
                    <a:moveTo>
                      <a:pt x="198915" y="61093"/>
                    </a:moveTo>
                    <a:cubicBezTo>
                      <a:pt x="167507" y="76325"/>
                      <a:pt x="108499" y="96316"/>
                      <a:pt x="78043" y="113451"/>
                    </a:cubicBezTo>
                    <a:cubicBezTo>
                      <a:pt x="81850" y="122971"/>
                      <a:pt x="88512" y="133443"/>
                      <a:pt x="92319" y="142962"/>
                    </a:cubicBezTo>
                    <a:lnTo>
                      <a:pt x="114210" y="199128"/>
                    </a:lnTo>
                    <a:cubicBezTo>
                      <a:pt x="120872" y="195320"/>
                      <a:pt x="128486" y="194368"/>
                      <a:pt x="135148" y="195320"/>
                    </a:cubicBezTo>
                    <a:cubicBezTo>
                      <a:pt x="142762" y="190561"/>
                      <a:pt x="181784" y="169617"/>
                      <a:pt x="201770" y="165809"/>
                    </a:cubicBezTo>
                    <a:cubicBezTo>
                      <a:pt x="223660" y="167713"/>
                      <a:pt x="237936" y="180089"/>
                      <a:pt x="233178" y="203888"/>
                    </a:cubicBezTo>
                    <a:cubicBezTo>
                      <a:pt x="217950" y="229591"/>
                      <a:pt x="151328" y="250534"/>
                      <a:pt x="138003" y="255294"/>
                    </a:cubicBezTo>
                    <a:cubicBezTo>
                      <a:pt x="141810" y="261006"/>
                      <a:pt x="143714" y="266718"/>
                      <a:pt x="143714" y="271478"/>
                    </a:cubicBezTo>
                    <a:cubicBezTo>
                      <a:pt x="149424" y="275285"/>
                      <a:pt x="170362" y="334308"/>
                      <a:pt x="170362" y="344779"/>
                    </a:cubicBezTo>
                    <a:cubicBezTo>
                      <a:pt x="177025" y="356203"/>
                      <a:pt x="180832" y="361914"/>
                      <a:pt x="186542" y="374290"/>
                    </a:cubicBezTo>
                    <a:cubicBezTo>
                      <a:pt x="199867" y="401897"/>
                      <a:pt x="189397" y="409513"/>
                      <a:pt x="174169" y="420936"/>
                    </a:cubicBezTo>
                    <a:cubicBezTo>
                      <a:pt x="150376" y="432360"/>
                      <a:pt x="143714" y="429504"/>
                      <a:pt x="129437" y="419032"/>
                    </a:cubicBezTo>
                    <a:cubicBezTo>
                      <a:pt x="108499" y="390473"/>
                      <a:pt x="89464" y="309556"/>
                      <a:pt x="71381" y="280045"/>
                    </a:cubicBezTo>
                    <a:cubicBezTo>
                      <a:pt x="71381" y="274333"/>
                      <a:pt x="70429" y="273381"/>
                      <a:pt x="70429" y="272430"/>
                    </a:cubicBezTo>
                    <a:cubicBezTo>
                      <a:pt x="64719" y="260054"/>
                      <a:pt x="56153" y="252438"/>
                      <a:pt x="55201" y="239111"/>
                    </a:cubicBezTo>
                    <a:cubicBezTo>
                      <a:pt x="40925" y="197224"/>
                      <a:pt x="22842" y="153434"/>
                      <a:pt x="0" y="106787"/>
                    </a:cubicBezTo>
                    <a:cubicBezTo>
                      <a:pt x="4759" y="89652"/>
                      <a:pt x="-952" y="79180"/>
                      <a:pt x="19035" y="66805"/>
                    </a:cubicBezTo>
                    <a:cubicBezTo>
                      <a:pt x="43780" y="61093"/>
                      <a:pt x="88512" y="35390"/>
                      <a:pt x="113258" y="31582"/>
                    </a:cubicBezTo>
                    <a:cubicBezTo>
                      <a:pt x="149424" y="19207"/>
                      <a:pt x="157038" y="-5545"/>
                      <a:pt x="205577" y="1119"/>
                    </a:cubicBezTo>
                    <a:cubicBezTo>
                      <a:pt x="227467" y="28726"/>
                      <a:pt x="208432" y="51573"/>
                      <a:pt x="198915" y="6109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92" name="Google Shape;392;p3"/>
              <p:cNvSpPr/>
              <p:nvPr/>
            </p:nvSpPr>
            <p:spPr>
              <a:xfrm>
                <a:off x="4164734" y="3489539"/>
                <a:ext cx="211853" cy="247355"/>
              </a:xfrm>
              <a:custGeom>
                <a:avLst/>
                <a:gdLst/>
                <a:ahLst/>
                <a:cxnLst/>
                <a:rect l="l" t="t" r="r" b="b"/>
                <a:pathLst>
                  <a:path w="211853" h="247355" extrusionOk="0">
                    <a:moveTo>
                      <a:pt x="186156" y="212207"/>
                    </a:moveTo>
                    <a:cubicBezTo>
                      <a:pt x="172832" y="229343"/>
                      <a:pt x="155700" y="242670"/>
                      <a:pt x="131907" y="243622"/>
                    </a:cubicBezTo>
                    <a:cubicBezTo>
                      <a:pt x="110017" y="250286"/>
                      <a:pt x="89078" y="248382"/>
                      <a:pt x="75754" y="235054"/>
                    </a:cubicBezTo>
                    <a:cubicBezTo>
                      <a:pt x="58622" y="223631"/>
                      <a:pt x="43394" y="205544"/>
                      <a:pt x="28166" y="188408"/>
                    </a:cubicBezTo>
                    <a:cubicBezTo>
                      <a:pt x="18649" y="176032"/>
                      <a:pt x="10083" y="160801"/>
                      <a:pt x="6276" y="143666"/>
                    </a:cubicBezTo>
                    <a:cubicBezTo>
                      <a:pt x="1517" y="125578"/>
                      <a:pt x="-386" y="106539"/>
                      <a:pt x="1517" y="88451"/>
                    </a:cubicBezTo>
                    <a:cubicBezTo>
                      <a:pt x="-3241" y="78932"/>
                      <a:pt x="4373" y="66556"/>
                      <a:pt x="8180" y="57989"/>
                    </a:cubicBezTo>
                    <a:cubicBezTo>
                      <a:pt x="12938" y="41805"/>
                      <a:pt x="22456" y="26574"/>
                      <a:pt x="35780" y="18006"/>
                    </a:cubicBezTo>
                    <a:cubicBezTo>
                      <a:pt x="43394" y="13246"/>
                      <a:pt x="51960" y="9438"/>
                      <a:pt x="61477" y="3727"/>
                    </a:cubicBezTo>
                    <a:cubicBezTo>
                      <a:pt x="65284" y="1822"/>
                      <a:pt x="69091" y="1822"/>
                      <a:pt x="71947" y="871"/>
                    </a:cubicBezTo>
                    <a:cubicBezTo>
                      <a:pt x="95740" y="-2937"/>
                      <a:pt x="119534" y="6582"/>
                      <a:pt x="144279" y="13246"/>
                    </a:cubicBezTo>
                    <a:cubicBezTo>
                      <a:pt x="181398" y="30381"/>
                      <a:pt x="195674" y="63700"/>
                      <a:pt x="203288" y="101779"/>
                    </a:cubicBezTo>
                    <a:cubicBezTo>
                      <a:pt x="207094" y="119867"/>
                      <a:pt x="208998" y="138906"/>
                      <a:pt x="211853" y="156993"/>
                    </a:cubicBezTo>
                    <a:cubicBezTo>
                      <a:pt x="203288" y="168417"/>
                      <a:pt x="201384" y="203639"/>
                      <a:pt x="186156" y="212207"/>
                    </a:cubicBezTo>
                    <a:moveTo>
                      <a:pt x="85271" y="67508"/>
                    </a:moveTo>
                    <a:cubicBezTo>
                      <a:pt x="78609" y="73220"/>
                      <a:pt x="61477" y="71316"/>
                      <a:pt x="64333" y="86548"/>
                    </a:cubicBezTo>
                    <a:cubicBezTo>
                      <a:pt x="63381" y="97971"/>
                      <a:pt x="66236" y="115107"/>
                      <a:pt x="66236" y="124626"/>
                    </a:cubicBezTo>
                    <a:cubicBezTo>
                      <a:pt x="72898" y="143666"/>
                      <a:pt x="82416" y="157945"/>
                      <a:pt x="98596" y="170321"/>
                    </a:cubicBezTo>
                    <a:cubicBezTo>
                      <a:pt x="101451" y="171273"/>
                      <a:pt x="103354" y="171273"/>
                      <a:pt x="105258" y="173176"/>
                    </a:cubicBezTo>
                    <a:cubicBezTo>
                      <a:pt x="121437" y="180792"/>
                      <a:pt x="143328" y="162705"/>
                      <a:pt x="148086" y="147474"/>
                    </a:cubicBezTo>
                    <a:cubicBezTo>
                      <a:pt x="153797" y="137002"/>
                      <a:pt x="146183" y="113203"/>
                      <a:pt x="142376" y="101779"/>
                    </a:cubicBezTo>
                    <a:cubicBezTo>
                      <a:pt x="128100" y="90356"/>
                      <a:pt x="122389" y="59892"/>
                      <a:pt x="85271" y="6750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93" name="Google Shape;393;p3"/>
              <p:cNvSpPr/>
              <p:nvPr/>
            </p:nvSpPr>
            <p:spPr>
              <a:xfrm>
                <a:off x="4370555" y="3422829"/>
                <a:ext cx="210386" cy="304620"/>
              </a:xfrm>
              <a:custGeom>
                <a:avLst/>
                <a:gdLst/>
                <a:ahLst/>
                <a:cxnLst/>
                <a:rect l="l" t="t" r="r" b="b"/>
                <a:pathLst>
                  <a:path w="210386" h="304620" extrusionOk="0">
                    <a:moveTo>
                      <a:pt x="194478" y="91380"/>
                    </a:moveTo>
                    <a:cubicBezTo>
                      <a:pt x="166877" y="108515"/>
                      <a:pt x="157359" y="66629"/>
                      <a:pt x="144987" y="74244"/>
                    </a:cubicBezTo>
                    <a:cubicBezTo>
                      <a:pt x="127855" y="79004"/>
                      <a:pt x="105965" y="112323"/>
                      <a:pt x="107869" y="126602"/>
                    </a:cubicBezTo>
                    <a:cubicBezTo>
                      <a:pt x="105965" y="133266"/>
                      <a:pt x="117386" y="151354"/>
                      <a:pt x="119290" y="161825"/>
                    </a:cubicBezTo>
                    <a:cubicBezTo>
                      <a:pt x="123097" y="165633"/>
                      <a:pt x="127855" y="173249"/>
                      <a:pt x="127855" y="181817"/>
                    </a:cubicBezTo>
                    <a:cubicBezTo>
                      <a:pt x="132614" y="192288"/>
                      <a:pt x="140228" y="205616"/>
                      <a:pt x="144987" y="218943"/>
                    </a:cubicBezTo>
                    <a:cubicBezTo>
                      <a:pt x="150697" y="234175"/>
                      <a:pt x="164974" y="267494"/>
                      <a:pt x="149746" y="285581"/>
                    </a:cubicBezTo>
                    <a:cubicBezTo>
                      <a:pt x="132614" y="297004"/>
                      <a:pt x="132614" y="302716"/>
                      <a:pt x="108821" y="304620"/>
                    </a:cubicBezTo>
                    <a:cubicBezTo>
                      <a:pt x="88834" y="290341"/>
                      <a:pt x="76461" y="268445"/>
                      <a:pt x="76461" y="248454"/>
                    </a:cubicBezTo>
                    <a:cubicBezTo>
                      <a:pt x="66944" y="233223"/>
                      <a:pt x="60281" y="215135"/>
                      <a:pt x="53619" y="198952"/>
                    </a:cubicBezTo>
                    <a:cubicBezTo>
                      <a:pt x="46005" y="179913"/>
                      <a:pt x="39343" y="162777"/>
                      <a:pt x="28874" y="145642"/>
                    </a:cubicBezTo>
                    <a:cubicBezTo>
                      <a:pt x="28874" y="144690"/>
                      <a:pt x="7935" y="78052"/>
                      <a:pt x="6984" y="77100"/>
                    </a:cubicBezTo>
                    <a:cubicBezTo>
                      <a:pt x="-21569" y="34262"/>
                      <a:pt x="45053" y="-16193"/>
                      <a:pt x="69799" y="29502"/>
                    </a:cubicBezTo>
                    <a:cubicBezTo>
                      <a:pt x="73606" y="34262"/>
                      <a:pt x="76461" y="39022"/>
                      <a:pt x="77413" y="43781"/>
                    </a:cubicBezTo>
                    <a:cubicBezTo>
                      <a:pt x="85978" y="27598"/>
                      <a:pt x="86930" y="7607"/>
                      <a:pt x="105965" y="2847"/>
                    </a:cubicBezTo>
                    <a:cubicBezTo>
                      <a:pt x="133566" y="-1913"/>
                      <a:pt x="152601" y="-1913"/>
                      <a:pt x="178298" y="12366"/>
                    </a:cubicBezTo>
                    <a:cubicBezTo>
                      <a:pt x="202092" y="39973"/>
                      <a:pt x="227789" y="81860"/>
                      <a:pt x="194478" y="91380"/>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94" name="Google Shape;394;p3"/>
              <p:cNvSpPr/>
              <p:nvPr/>
            </p:nvSpPr>
            <p:spPr>
              <a:xfrm>
                <a:off x="4572846" y="3272410"/>
                <a:ext cx="333599" cy="366473"/>
              </a:xfrm>
              <a:custGeom>
                <a:avLst/>
                <a:gdLst/>
                <a:ahLst/>
                <a:cxnLst/>
                <a:rect l="l" t="t" r="r" b="b"/>
                <a:pathLst>
                  <a:path w="333599" h="366473" extrusionOk="0">
                    <a:moveTo>
                      <a:pt x="329105" y="187538"/>
                    </a:moveTo>
                    <a:cubicBezTo>
                      <a:pt x="335767" y="214192"/>
                      <a:pt x="337671" y="249415"/>
                      <a:pt x="315781" y="283686"/>
                    </a:cubicBezTo>
                    <a:cubicBezTo>
                      <a:pt x="276759" y="289398"/>
                      <a:pt x="230123" y="247511"/>
                      <a:pt x="203474" y="218001"/>
                    </a:cubicBezTo>
                    <a:cubicBezTo>
                      <a:pt x="205378" y="236088"/>
                      <a:pt x="206330" y="256079"/>
                      <a:pt x="205378" y="274167"/>
                    </a:cubicBezTo>
                    <a:cubicBezTo>
                      <a:pt x="209185" y="300821"/>
                      <a:pt x="214895" y="342708"/>
                      <a:pt x="181584" y="365555"/>
                    </a:cubicBezTo>
                    <a:cubicBezTo>
                      <a:pt x="154935" y="370315"/>
                      <a:pt x="146370" y="356036"/>
                      <a:pt x="133045" y="335092"/>
                    </a:cubicBezTo>
                    <a:cubicBezTo>
                      <a:pt x="103541" y="293206"/>
                      <a:pt x="60712" y="206577"/>
                      <a:pt x="25498" y="182778"/>
                    </a:cubicBezTo>
                    <a:cubicBezTo>
                      <a:pt x="15029" y="175162"/>
                      <a:pt x="11222" y="161834"/>
                      <a:pt x="753" y="133275"/>
                    </a:cubicBezTo>
                    <a:cubicBezTo>
                      <a:pt x="-3054" y="110428"/>
                      <a:pt x="7415" y="86629"/>
                      <a:pt x="35967" y="95197"/>
                    </a:cubicBezTo>
                    <a:cubicBezTo>
                      <a:pt x="80699" y="126612"/>
                      <a:pt x="107348" y="177066"/>
                      <a:pt x="138756" y="222760"/>
                    </a:cubicBezTo>
                    <a:cubicBezTo>
                      <a:pt x="135900" y="194201"/>
                      <a:pt x="129238" y="155171"/>
                      <a:pt x="139708" y="130420"/>
                    </a:cubicBezTo>
                    <a:cubicBezTo>
                      <a:pt x="195861" y="79965"/>
                      <a:pt x="232027" y="162786"/>
                      <a:pt x="266290" y="186585"/>
                    </a:cubicBezTo>
                    <a:cubicBezTo>
                      <a:pt x="271048" y="149459"/>
                      <a:pt x="245351" y="77109"/>
                      <a:pt x="243448" y="64734"/>
                    </a:cubicBezTo>
                    <a:cubicBezTo>
                      <a:pt x="232027" y="49502"/>
                      <a:pt x="237737" y="37127"/>
                      <a:pt x="241544" y="21895"/>
                    </a:cubicBezTo>
                    <a:cubicBezTo>
                      <a:pt x="249158" y="6664"/>
                      <a:pt x="256772" y="952"/>
                      <a:pt x="282469" y="0"/>
                    </a:cubicBezTo>
                    <a:cubicBezTo>
                      <a:pt x="295794" y="5712"/>
                      <a:pt x="311022" y="24751"/>
                      <a:pt x="312925" y="49502"/>
                    </a:cubicBezTo>
                    <a:cubicBezTo>
                      <a:pt x="306263" y="97101"/>
                      <a:pt x="326250" y="141843"/>
                      <a:pt x="329105" y="18753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95" name="Google Shape;395;p3"/>
              <p:cNvSpPr/>
              <p:nvPr/>
            </p:nvSpPr>
            <p:spPr>
              <a:xfrm>
                <a:off x="4902215" y="3180069"/>
                <a:ext cx="260527" cy="294940"/>
              </a:xfrm>
              <a:custGeom>
                <a:avLst/>
                <a:gdLst/>
                <a:ahLst/>
                <a:cxnLst/>
                <a:rect l="l" t="t" r="r" b="b"/>
                <a:pathLst>
                  <a:path w="260527" h="294940" extrusionOk="0">
                    <a:moveTo>
                      <a:pt x="241479" y="277022"/>
                    </a:moveTo>
                    <a:cubicBezTo>
                      <a:pt x="223396" y="280830"/>
                      <a:pt x="210072" y="275118"/>
                      <a:pt x="206264" y="266551"/>
                    </a:cubicBezTo>
                    <a:cubicBezTo>
                      <a:pt x="203409" y="259887"/>
                      <a:pt x="204361" y="256079"/>
                      <a:pt x="198650" y="240848"/>
                    </a:cubicBezTo>
                    <a:cubicBezTo>
                      <a:pt x="197699" y="238944"/>
                      <a:pt x="197699" y="238944"/>
                      <a:pt x="197699" y="238944"/>
                    </a:cubicBezTo>
                    <a:cubicBezTo>
                      <a:pt x="195795" y="257983"/>
                      <a:pt x="172953" y="281782"/>
                      <a:pt x="149160" y="291302"/>
                    </a:cubicBezTo>
                    <a:cubicBezTo>
                      <a:pt x="120607" y="302725"/>
                      <a:pt x="93958" y="283686"/>
                      <a:pt x="84441" y="282734"/>
                    </a:cubicBezTo>
                    <a:cubicBezTo>
                      <a:pt x="68261" y="281782"/>
                      <a:pt x="54937" y="256079"/>
                      <a:pt x="49226" y="243704"/>
                    </a:cubicBezTo>
                    <a:cubicBezTo>
                      <a:pt x="36854" y="197057"/>
                      <a:pt x="46371" y="179922"/>
                      <a:pt x="55889" y="158978"/>
                    </a:cubicBezTo>
                    <a:lnTo>
                      <a:pt x="60647" y="156123"/>
                    </a:lnTo>
                    <a:cubicBezTo>
                      <a:pt x="62551" y="153267"/>
                      <a:pt x="58744" y="152315"/>
                      <a:pt x="61599" y="149459"/>
                    </a:cubicBezTo>
                    <a:cubicBezTo>
                      <a:pt x="68261" y="141843"/>
                      <a:pt x="79682" y="135179"/>
                      <a:pt x="93007" y="129468"/>
                    </a:cubicBezTo>
                    <a:cubicBezTo>
                      <a:pt x="108235" y="122804"/>
                      <a:pt x="126318" y="118996"/>
                      <a:pt x="142498" y="118044"/>
                    </a:cubicBezTo>
                    <a:cubicBezTo>
                      <a:pt x="137739" y="101860"/>
                      <a:pt x="127270" y="82821"/>
                      <a:pt x="118704" y="68542"/>
                    </a:cubicBezTo>
                    <a:cubicBezTo>
                      <a:pt x="105379" y="59974"/>
                      <a:pt x="98717" y="59974"/>
                      <a:pt x="91103" y="62830"/>
                    </a:cubicBezTo>
                    <a:cubicBezTo>
                      <a:pt x="68261" y="72350"/>
                      <a:pt x="66358" y="111380"/>
                      <a:pt x="48275" y="118996"/>
                    </a:cubicBezTo>
                    <a:cubicBezTo>
                      <a:pt x="25433" y="128516"/>
                      <a:pt x="6398" y="117092"/>
                      <a:pt x="687" y="101860"/>
                    </a:cubicBezTo>
                    <a:cubicBezTo>
                      <a:pt x="-2168" y="95197"/>
                      <a:pt x="4494" y="73301"/>
                      <a:pt x="9253" y="66638"/>
                    </a:cubicBezTo>
                    <a:cubicBezTo>
                      <a:pt x="10205" y="66638"/>
                      <a:pt x="11156" y="62830"/>
                      <a:pt x="13060" y="62830"/>
                    </a:cubicBezTo>
                    <a:cubicBezTo>
                      <a:pt x="14964" y="61878"/>
                      <a:pt x="14012" y="60926"/>
                      <a:pt x="15915" y="57118"/>
                    </a:cubicBezTo>
                    <a:cubicBezTo>
                      <a:pt x="28288" y="39031"/>
                      <a:pt x="39709" y="20943"/>
                      <a:pt x="73020" y="7616"/>
                    </a:cubicBezTo>
                    <a:cubicBezTo>
                      <a:pt x="99669" y="-2856"/>
                      <a:pt x="117752" y="-1904"/>
                      <a:pt x="135835" y="6664"/>
                    </a:cubicBezTo>
                    <a:cubicBezTo>
                      <a:pt x="172002" y="21895"/>
                      <a:pt x="180567" y="49502"/>
                      <a:pt x="194844" y="80917"/>
                    </a:cubicBezTo>
                    <a:cubicBezTo>
                      <a:pt x="198650" y="88533"/>
                      <a:pt x="202457" y="103764"/>
                      <a:pt x="205313" y="110428"/>
                    </a:cubicBezTo>
                    <a:lnTo>
                      <a:pt x="243383" y="194201"/>
                    </a:lnTo>
                    <a:cubicBezTo>
                      <a:pt x="248141" y="204673"/>
                      <a:pt x="252900" y="213241"/>
                      <a:pt x="257659" y="223712"/>
                    </a:cubicBezTo>
                    <a:cubicBezTo>
                      <a:pt x="264321" y="243704"/>
                      <a:pt x="259562" y="261791"/>
                      <a:pt x="241479" y="277022"/>
                    </a:cubicBezTo>
                    <a:moveTo>
                      <a:pt x="124414" y="168498"/>
                    </a:moveTo>
                    <a:cubicBezTo>
                      <a:pt x="106331" y="176114"/>
                      <a:pt x="92055" y="195153"/>
                      <a:pt x="100621" y="216096"/>
                    </a:cubicBezTo>
                    <a:cubicBezTo>
                      <a:pt x="108235" y="235136"/>
                      <a:pt x="137739" y="237992"/>
                      <a:pt x="152015" y="232280"/>
                    </a:cubicBezTo>
                    <a:cubicBezTo>
                      <a:pt x="170098" y="224664"/>
                      <a:pt x="179616" y="203721"/>
                      <a:pt x="171050" y="184682"/>
                    </a:cubicBezTo>
                    <a:cubicBezTo>
                      <a:pt x="163436" y="167546"/>
                      <a:pt x="142498" y="160882"/>
                      <a:pt x="124414" y="16849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96" name="Google Shape;396;p3"/>
              <p:cNvSpPr/>
              <p:nvPr/>
            </p:nvSpPr>
            <p:spPr>
              <a:xfrm>
                <a:off x="5060965" y="3051481"/>
                <a:ext cx="191646" cy="304701"/>
              </a:xfrm>
              <a:custGeom>
                <a:avLst/>
                <a:gdLst/>
                <a:ahLst/>
                <a:cxnLst/>
                <a:rect l="l" t="t" r="r" b="b"/>
                <a:pathLst>
                  <a:path w="191646" h="304701" extrusionOk="0">
                    <a:moveTo>
                      <a:pt x="180758" y="87653"/>
                    </a:moveTo>
                    <a:cubicBezTo>
                      <a:pt x="158868" y="106693"/>
                      <a:pt x="143640" y="64806"/>
                      <a:pt x="134123" y="74326"/>
                    </a:cubicBezTo>
                    <a:cubicBezTo>
                      <a:pt x="119847" y="80038"/>
                      <a:pt x="106522" y="114308"/>
                      <a:pt x="110329" y="128588"/>
                    </a:cubicBezTo>
                    <a:cubicBezTo>
                      <a:pt x="109377" y="136204"/>
                      <a:pt x="123654" y="152387"/>
                      <a:pt x="127461" y="162859"/>
                    </a:cubicBezTo>
                    <a:cubicBezTo>
                      <a:pt x="131268" y="166667"/>
                      <a:pt x="136978" y="173330"/>
                      <a:pt x="138882" y="181898"/>
                    </a:cubicBezTo>
                    <a:cubicBezTo>
                      <a:pt x="145544" y="192369"/>
                      <a:pt x="154110" y="204745"/>
                      <a:pt x="161723" y="218073"/>
                    </a:cubicBezTo>
                    <a:cubicBezTo>
                      <a:pt x="169337" y="232352"/>
                      <a:pt x="188372" y="264719"/>
                      <a:pt x="177903" y="283758"/>
                    </a:cubicBezTo>
                    <a:cubicBezTo>
                      <a:pt x="164578" y="296134"/>
                      <a:pt x="166482" y="301846"/>
                      <a:pt x="144592" y="304702"/>
                    </a:cubicBezTo>
                    <a:cubicBezTo>
                      <a:pt x="124605" y="291374"/>
                      <a:pt x="109377" y="270431"/>
                      <a:pt x="105570" y="250439"/>
                    </a:cubicBezTo>
                    <a:cubicBezTo>
                      <a:pt x="94150" y="235208"/>
                      <a:pt x="84632" y="218073"/>
                      <a:pt x="76066" y="202841"/>
                    </a:cubicBezTo>
                    <a:cubicBezTo>
                      <a:pt x="66549" y="184754"/>
                      <a:pt x="57031" y="167619"/>
                      <a:pt x="43707" y="151435"/>
                    </a:cubicBezTo>
                    <a:cubicBezTo>
                      <a:pt x="43707" y="150483"/>
                      <a:pt x="12299" y="85749"/>
                      <a:pt x="11348" y="84797"/>
                    </a:cubicBezTo>
                    <a:cubicBezTo>
                      <a:pt x="-22915" y="43863"/>
                      <a:pt x="28479" y="-10399"/>
                      <a:pt x="58935" y="34343"/>
                    </a:cubicBezTo>
                    <a:cubicBezTo>
                      <a:pt x="63694" y="39103"/>
                      <a:pt x="66549" y="43863"/>
                      <a:pt x="68452" y="47671"/>
                    </a:cubicBezTo>
                    <a:cubicBezTo>
                      <a:pt x="73211" y="31487"/>
                      <a:pt x="70356" y="11496"/>
                      <a:pt x="85584" y="4832"/>
                    </a:cubicBezTo>
                    <a:cubicBezTo>
                      <a:pt x="109377" y="-1832"/>
                      <a:pt x="126509" y="-2783"/>
                      <a:pt x="151254" y="9592"/>
                    </a:cubicBezTo>
                    <a:cubicBezTo>
                      <a:pt x="177903" y="36247"/>
                      <a:pt x="208359" y="76230"/>
                      <a:pt x="180758" y="8765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97" name="Google Shape;397;p3"/>
              <p:cNvSpPr/>
              <p:nvPr/>
            </p:nvSpPr>
            <p:spPr>
              <a:xfrm>
                <a:off x="5253145" y="2718400"/>
                <a:ext cx="248050" cy="443563"/>
              </a:xfrm>
              <a:custGeom>
                <a:avLst/>
                <a:gdLst/>
                <a:ahLst/>
                <a:cxnLst/>
                <a:rect l="l" t="t" r="r" b="b"/>
                <a:pathLst>
                  <a:path w="248050" h="443563" extrusionOk="0">
                    <a:moveTo>
                      <a:pt x="247454" y="402647"/>
                    </a:moveTo>
                    <a:cubicBezTo>
                      <a:pt x="249358" y="413119"/>
                      <a:pt x="246502" y="417879"/>
                      <a:pt x="241744" y="431206"/>
                    </a:cubicBezTo>
                    <a:cubicBezTo>
                      <a:pt x="236985" y="435014"/>
                      <a:pt x="231274" y="438822"/>
                      <a:pt x="226515" y="440726"/>
                    </a:cubicBezTo>
                    <a:cubicBezTo>
                      <a:pt x="209384" y="447390"/>
                      <a:pt x="195108" y="441678"/>
                      <a:pt x="187494" y="430254"/>
                    </a:cubicBezTo>
                    <a:cubicBezTo>
                      <a:pt x="180832" y="415023"/>
                      <a:pt x="174169" y="400743"/>
                      <a:pt x="170363" y="384560"/>
                    </a:cubicBezTo>
                    <a:cubicBezTo>
                      <a:pt x="169411" y="384560"/>
                      <a:pt x="159893" y="400743"/>
                      <a:pt x="159893" y="400743"/>
                    </a:cubicBezTo>
                    <a:cubicBezTo>
                      <a:pt x="153231" y="411215"/>
                      <a:pt x="141810" y="429302"/>
                      <a:pt x="115161" y="432158"/>
                    </a:cubicBezTo>
                    <a:cubicBezTo>
                      <a:pt x="103741" y="443582"/>
                      <a:pt x="73285" y="434062"/>
                      <a:pt x="59008" y="436918"/>
                    </a:cubicBezTo>
                    <a:cubicBezTo>
                      <a:pt x="33311" y="427398"/>
                      <a:pt x="16180" y="395032"/>
                      <a:pt x="6662" y="372184"/>
                    </a:cubicBezTo>
                    <a:cubicBezTo>
                      <a:pt x="-952" y="353145"/>
                      <a:pt x="1904" y="337914"/>
                      <a:pt x="0" y="319826"/>
                    </a:cubicBezTo>
                    <a:cubicBezTo>
                      <a:pt x="1904" y="268420"/>
                      <a:pt x="38070" y="211302"/>
                      <a:pt x="91367" y="202734"/>
                    </a:cubicBezTo>
                    <a:cubicBezTo>
                      <a:pt x="89464" y="198926"/>
                      <a:pt x="74236" y="162752"/>
                      <a:pt x="73285" y="157040"/>
                    </a:cubicBezTo>
                    <a:cubicBezTo>
                      <a:pt x="55201" y="131337"/>
                      <a:pt x="51395" y="98018"/>
                      <a:pt x="33311" y="74219"/>
                    </a:cubicBezTo>
                    <a:lnTo>
                      <a:pt x="29504" y="63747"/>
                    </a:lnTo>
                    <a:cubicBezTo>
                      <a:pt x="25697" y="54228"/>
                      <a:pt x="22842" y="48516"/>
                      <a:pt x="20939" y="38044"/>
                    </a:cubicBezTo>
                    <a:cubicBezTo>
                      <a:pt x="23794" y="20909"/>
                      <a:pt x="33311" y="9485"/>
                      <a:pt x="44732" y="3773"/>
                    </a:cubicBezTo>
                    <a:cubicBezTo>
                      <a:pt x="60912" y="-3842"/>
                      <a:pt x="78995" y="-34"/>
                      <a:pt x="88512" y="16149"/>
                    </a:cubicBezTo>
                    <a:cubicBezTo>
                      <a:pt x="92319" y="22813"/>
                      <a:pt x="94223" y="32332"/>
                      <a:pt x="94223" y="43756"/>
                    </a:cubicBezTo>
                    <a:cubicBezTo>
                      <a:pt x="104692" y="77075"/>
                      <a:pt x="116113" y="100874"/>
                      <a:pt x="133244" y="120865"/>
                    </a:cubicBezTo>
                    <a:cubicBezTo>
                      <a:pt x="141810" y="153232"/>
                      <a:pt x="165604" y="208446"/>
                      <a:pt x="176073" y="234149"/>
                    </a:cubicBezTo>
                    <a:cubicBezTo>
                      <a:pt x="201770" y="278892"/>
                      <a:pt x="216998" y="330298"/>
                      <a:pt x="236985" y="375040"/>
                    </a:cubicBezTo>
                    <a:cubicBezTo>
                      <a:pt x="241744" y="386464"/>
                      <a:pt x="244599" y="392176"/>
                      <a:pt x="247454" y="402647"/>
                    </a:cubicBezTo>
                    <a:moveTo>
                      <a:pt x="115161" y="260804"/>
                    </a:moveTo>
                    <a:cubicBezTo>
                      <a:pt x="112306" y="259852"/>
                      <a:pt x="100885" y="269372"/>
                      <a:pt x="98030" y="267468"/>
                    </a:cubicBezTo>
                    <a:cubicBezTo>
                      <a:pt x="82802" y="276036"/>
                      <a:pt x="74236" y="293171"/>
                      <a:pt x="67574" y="312210"/>
                    </a:cubicBezTo>
                    <a:cubicBezTo>
                      <a:pt x="68526" y="333154"/>
                      <a:pt x="67574" y="344577"/>
                      <a:pt x="76140" y="356953"/>
                    </a:cubicBezTo>
                    <a:cubicBezTo>
                      <a:pt x="83754" y="372184"/>
                      <a:pt x="99933" y="373136"/>
                      <a:pt x="109451" y="370280"/>
                    </a:cubicBezTo>
                    <a:cubicBezTo>
                      <a:pt x="118968" y="367424"/>
                      <a:pt x="125631" y="358857"/>
                      <a:pt x="132293" y="354097"/>
                    </a:cubicBezTo>
                    <a:cubicBezTo>
                      <a:pt x="138003" y="349337"/>
                      <a:pt x="140858" y="337914"/>
                      <a:pt x="146569" y="333154"/>
                    </a:cubicBezTo>
                    <a:cubicBezTo>
                      <a:pt x="140858" y="315066"/>
                      <a:pt x="130389" y="293171"/>
                      <a:pt x="123727" y="275084"/>
                    </a:cubicBezTo>
                    <a:cubicBezTo>
                      <a:pt x="120872" y="275084"/>
                      <a:pt x="120872" y="262708"/>
                      <a:pt x="115161" y="26080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30"/>
          <p:cNvSpPr txBox="1">
            <a:spLocks noGrp="1"/>
          </p:cNvSpPr>
          <p:nvPr>
            <p:ph type="body" idx="2"/>
          </p:nvPr>
        </p:nvSpPr>
        <p:spPr>
          <a:xfrm>
            <a:off x="734715" y="559845"/>
            <a:ext cx="5085159"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Innovatief zijn</a:t>
            </a:r>
            <a:endParaRPr sz="3200"/>
          </a:p>
        </p:txBody>
      </p:sp>
      <p:sp>
        <p:nvSpPr>
          <p:cNvPr id="759" name="Google Shape;759;p30"/>
          <p:cNvSpPr/>
          <p:nvPr/>
        </p:nvSpPr>
        <p:spPr>
          <a:xfrm>
            <a:off x="9688131" y="242192"/>
            <a:ext cx="2119745" cy="1221970"/>
          </a:xfrm>
          <a:prstGeom prst="cloudCallout">
            <a:avLst>
              <a:gd name="adj1" fmla="val -39264"/>
              <a:gd name="adj2" fmla="val 79507"/>
            </a:avLst>
          </a:prstGeom>
          <a:solidFill>
            <a:srgbClr val="EF9958"/>
          </a:solidFill>
          <a:ln w="12700" cap="flat" cmpd="sng">
            <a:solidFill>
              <a:srgbClr val="5687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chemeClr val="lt1"/>
                </a:solidFill>
                <a:latin typeface="Raleway"/>
                <a:ea typeface="Raleway"/>
                <a:cs typeface="Raleway"/>
                <a:sym typeface="Raleway"/>
              </a:rPr>
              <a:t>Het verleden in de toekomst brengen!</a:t>
            </a:r>
            <a:endParaRPr sz="1400" b="1">
              <a:solidFill>
                <a:schemeClr val="lt1"/>
              </a:solidFill>
              <a:latin typeface="Raleway"/>
              <a:ea typeface="Raleway"/>
              <a:cs typeface="Raleway"/>
              <a:sym typeface="Raleway"/>
            </a:endParaRPr>
          </a:p>
        </p:txBody>
      </p:sp>
      <p:grpSp>
        <p:nvGrpSpPr>
          <p:cNvPr id="760" name="Google Shape;760;p30"/>
          <p:cNvGrpSpPr/>
          <p:nvPr/>
        </p:nvGrpSpPr>
        <p:grpSpPr>
          <a:xfrm>
            <a:off x="7838903" y="2094807"/>
            <a:ext cx="2909101" cy="2385751"/>
            <a:chOff x="10620068" y="399814"/>
            <a:chExt cx="1088879" cy="1091729"/>
          </a:xfrm>
        </p:grpSpPr>
        <p:sp>
          <p:nvSpPr>
            <p:cNvPr id="761" name="Google Shape;761;p30"/>
            <p:cNvSpPr/>
            <p:nvPr/>
          </p:nvSpPr>
          <p:spPr>
            <a:xfrm>
              <a:off x="11182336" y="424610"/>
              <a:ext cx="318160" cy="359301"/>
            </a:xfrm>
            <a:custGeom>
              <a:avLst/>
              <a:gdLst/>
              <a:ahLst/>
              <a:cxnLst/>
              <a:rect l="l" t="t" r="r" b="b"/>
              <a:pathLst>
                <a:path w="318160" h="359301" extrusionOk="0">
                  <a:moveTo>
                    <a:pt x="54855" y="38399"/>
                  </a:moveTo>
                  <a:cubicBezTo>
                    <a:pt x="82283" y="13714"/>
                    <a:pt x="117939" y="2743"/>
                    <a:pt x="156338" y="0"/>
                  </a:cubicBezTo>
                  <a:cubicBezTo>
                    <a:pt x="200222" y="0"/>
                    <a:pt x="241363" y="16457"/>
                    <a:pt x="271533" y="46627"/>
                  </a:cubicBezTo>
                  <a:cubicBezTo>
                    <a:pt x="301704" y="76797"/>
                    <a:pt x="318160" y="117939"/>
                    <a:pt x="318160" y="161823"/>
                  </a:cubicBezTo>
                  <a:cubicBezTo>
                    <a:pt x="318160" y="219421"/>
                    <a:pt x="287991" y="271533"/>
                    <a:pt x="238621" y="301704"/>
                  </a:cubicBezTo>
                  <a:cubicBezTo>
                    <a:pt x="222163" y="309932"/>
                    <a:pt x="213936" y="329131"/>
                    <a:pt x="213936" y="345588"/>
                  </a:cubicBezTo>
                  <a:lnTo>
                    <a:pt x="213936" y="359302"/>
                  </a:lnTo>
                  <a:lnTo>
                    <a:pt x="175536" y="359302"/>
                  </a:lnTo>
                  <a:lnTo>
                    <a:pt x="175536" y="249591"/>
                  </a:lnTo>
                  <a:lnTo>
                    <a:pt x="194736" y="249591"/>
                  </a:lnTo>
                  <a:cubicBezTo>
                    <a:pt x="202964" y="249591"/>
                    <a:pt x="211193" y="241363"/>
                    <a:pt x="211193" y="233135"/>
                  </a:cubicBezTo>
                  <a:cubicBezTo>
                    <a:pt x="211193" y="224906"/>
                    <a:pt x="202964" y="216678"/>
                    <a:pt x="194736" y="216678"/>
                  </a:cubicBezTo>
                  <a:lnTo>
                    <a:pt x="123425" y="216678"/>
                  </a:lnTo>
                  <a:cubicBezTo>
                    <a:pt x="115197" y="216678"/>
                    <a:pt x="106967" y="224906"/>
                    <a:pt x="106967" y="233135"/>
                  </a:cubicBezTo>
                  <a:cubicBezTo>
                    <a:pt x="106967" y="241363"/>
                    <a:pt x="115197" y="249591"/>
                    <a:pt x="123425" y="249591"/>
                  </a:cubicBezTo>
                  <a:lnTo>
                    <a:pt x="142624" y="249591"/>
                  </a:lnTo>
                  <a:lnTo>
                    <a:pt x="142624" y="359302"/>
                  </a:lnTo>
                  <a:lnTo>
                    <a:pt x="104225" y="359302"/>
                  </a:lnTo>
                  <a:lnTo>
                    <a:pt x="104225" y="345588"/>
                  </a:lnTo>
                  <a:cubicBezTo>
                    <a:pt x="104225" y="326389"/>
                    <a:pt x="93253" y="309932"/>
                    <a:pt x="79539" y="301704"/>
                  </a:cubicBezTo>
                  <a:cubicBezTo>
                    <a:pt x="30170" y="274276"/>
                    <a:pt x="0" y="219421"/>
                    <a:pt x="0" y="161823"/>
                  </a:cubicBezTo>
                  <a:cubicBezTo>
                    <a:pt x="0" y="134395"/>
                    <a:pt x="5486" y="106968"/>
                    <a:pt x="19200" y="85026"/>
                  </a:cubicBezTo>
                </a:path>
              </a:pathLst>
            </a:custGeom>
            <a:solidFill>
              <a:srgbClr val="5687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62" name="Google Shape;762;p30"/>
            <p:cNvGrpSpPr/>
            <p:nvPr/>
          </p:nvGrpSpPr>
          <p:grpSpPr>
            <a:xfrm>
              <a:off x="10620068" y="399814"/>
              <a:ext cx="1088879" cy="1091729"/>
              <a:chOff x="10620068" y="399814"/>
              <a:chExt cx="1088879" cy="1091729"/>
            </a:xfrm>
          </p:grpSpPr>
          <p:sp>
            <p:nvSpPr>
              <p:cNvPr id="763" name="Google Shape;763;p30"/>
              <p:cNvSpPr/>
              <p:nvPr/>
            </p:nvSpPr>
            <p:spPr>
              <a:xfrm>
                <a:off x="10847718" y="893622"/>
                <a:ext cx="32913" cy="49369"/>
              </a:xfrm>
              <a:custGeom>
                <a:avLst/>
                <a:gdLst/>
                <a:ahLst/>
                <a:cxnLst/>
                <a:rect l="l" t="t" r="r" b="b"/>
                <a:pathLst>
                  <a:path w="32913" h="49369" extrusionOk="0">
                    <a:moveTo>
                      <a:pt x="16456" y="0"/>
                    </a:moveTo>
                    <a:cubicBezTo>
                      <a:pt x="8228" y="0"/>
                      <a:pt x="0" y="8228"/>
                      <a:pt x="0" y="16457"/>
                    </a:cubicBezTo>
                    <a:lnTo>
                      <a:pt x="0" y="32913"/>
                    </a:lnTo>
                    <a:cubicBezTo>
                      <a:pt x="0" y="41141"/>
                      <a:pt x="8228" y="49370"/>
                      <a:pt x="16456" y="49370"/>
                    </a:cubicBezTo>
                    <a:cubicBezTo>
                      <a:pt x="24686" y="49370"/>
                      <a:pt x="32914" y="41141"/>
                      <a:pt x="32914" y="32913"/>
                    </a:cubicBezTo>
                    <a:lnTo>
                      <a:pt x="32914" y="16457"/>
                    </a:lnTo>
                    <a:cubicBezTo>
                      <a:pt x="32914" y="8228"/>
                      <a:pt x="24686" y="0"/>
                      <a:pt x="16456"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4" name="Google Shape;764;p30"/>
              <p:cNvSpPr/>
              <p:nvPr/>
            </p:nvSpPr>
            <p:spPr>
              <a:xfrm>
                <a:off x="10987598" y="893622"/>
                <a:ext cx="32913" cy="49369"/>
              </a:xfrm>
              <a:custGeom>
                <a:avLst/>
                <a:gdLst/>
                <a:ahLst/>
                <a:cxnLst/>
                <a:rect l="l" t="t" r="r" b="b"/>
                <a:pathLst>
                  <a:path w="32913" h="49369" extrusionOk="0">
                    <a:moveTo>
                      <a:pt x="16458" y="49370"/>
                    </a:moveTo>
                    <a:cubicBezTo>
                      <a:pt x="24686" y="49370"/>
                      <a:pt x="32914" y="41141"/>
                      <a:pt x="32914" y="32913"/>
                    </a:cubicBezTo>
                    <a:lnTo>
                      <a:pt x="32914" y="16457"/>
                    </a:lnTo>
                    <a:cubicBezTo>
                      <a:pt x="32914" y="8228"/>
                      <a:pt x="24686" y="0"/>
                      <a:pt x="16458" y="0"/>
                    </a:cubicBezTo>
                    <a:cubicBezTo>
                      <a:pt x="8230" y="0"/>
                      <a:pt x="0" y="8228"/>
                      <a:pt x="0" y="16457"/>
                    </a:cubicBezTo>
                    <a:lnTo>
                      <a:pt x="0" y="32913"/>
                    </a:lnTo>
                    <a:cubicBezTo>
                      <a:pt x="0" y="43884"/>
                      <a:pt x="8230" y="49370"/>
                      <a:pt x="16458" y="4937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5" name="Google Shape;765;p30"/>
              <p:cNvSpPr/>
              <p:nvPr/>
            </p:nvSpPr>
            <p:spPr>
              <a:xfrm>
                <a:off x="10888748" y="981279"/>
                <a:ext cx="93476" cy="49480"/>
              </a:xfrm>
              <a:custGeom>
                <a:avLst/>
                <a:gdLst/>
                <a:ahLst/>
                <a:cxnLst/>
                <a:rect l="l" t="t" r="r" b="b"/>
                <a:pathLst>
                  <a:path w="93476" h="49480" extrusionOk="0">
                    <a:moveTo>
                      <a:pt x="90622" y="24796"/>
                    </a:moveTo>
                    <a:cubicBezTo>
                      <a:pt x="96108" y="16568"/>
                      <a:pt x="93366" y="8339"/>
                      <a:pt x="85136" y="2854"/>
                    </a:cubicBezTo>
                    <a:cubicBezTo>
                      <a:pt x="76908" y="-2632"/>
                      <a:pt x="68680" y="111"/>
                      <a:pt x="63194" y="8339"/>
                    </a:cubicBezTo>
                    <a:cubicBezTo>
                      <a:pt x="60452" y="13825"/>
                      <a:pt x="52224" y="19311"/>
                      <a:pt x="46738" y="19311"/>
                    </a:cubicBezTo>
                    <a:cubicBezTo>
                      <a:pt x="41253" y="19311"/>
                      <a:pt x="33025" y="16568"/>
                      <a:pt x="30281" y="8339"/>
                    </a:cubicBezTo>
                    <a:cubicBezTo>
                      <a:pt x="24797" y="111"/>
                      <a:pt x="16567" y="-2632"/>
                      <a:pt x="8339" y="2854"/>
                    </a:cubicBezTo>
                    <a:cubicBezTo>
                      <a:pt x="111" y="8339"/>
                      <a:pt x="-2631" y="16568"/>
                      <a:pt x="2853" y="24796"/>
                    </a:cubicBezTo>
                    <a:cubicBezTo>
                      <a:pt x="11083" y="41253"/>
                      <a:pt x="30281" y="49481"/>
                      <a:pt x="46738" y="49481"/>
                    </a:cubicBezTo>
                    <a:cubicBezTo>
                      <a:pt x="63194" y="49481"/>
                      <a:pt x="79652" y="41253"/>
                      <a:pt x="90622" y="247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6" name="Google Shape;766;p30"/>
              <p:cNvSpPr/>
              <p:nvPr/>
            </p:nvSpPr>
            <p:spPr>
              <a:xfrm>
                <a:off x="10620068" y="611117"/>
                <a:ext cx="625430" cy="880426"/>
              </a:xfrm>
              <a:custGeom>
                <a:avLst/>
                <a:gdLst/>
                <a:ahLst/>
                <a:cxnLst/>
                <a:rect l="l" t="t" r="r" b="b"/>
                <a:pathLst>
                  <a:path w="625430" h="880426" extrusionOk="0">
                    <a:moveTo>
                      <a:pt x="471756" y="600665"/>
                    </a:moveTo>
                    <a:lnTo>
                      <a:pt x="416901" y="600665"/>
                    </a:lnTo>
                    <a:lnTo>
                      <a:pt x="416901" y="532096"/>
                    </a:lnTo>
                    <a:cubicBezTo>
                      <a:pt x="466270" y="501926"/>
                      <a:pt x="499184" y="447070"/>
                      <a:pt x="504668" y="386729"/>
                    </a:cubicBezTo>
                    <a:lnTo>
                      <a:pt x="523868" y="386729"/>
                    </a:lnTo>
                    <a:cubicBezTo>
                      <a:pt x="551296" y="386729"/>
                      <a:pt x="575981" y="364787"/>
                      <a:pt x="575981" y="334617"/>
                    </a:cubicBezTo>
                    <a:lnTo>
                      <a:pt x="575981" y="263305"/>
                    </a:lnTo>
                    <a:cubicBezTo>
                      <a:pt x="575981" y="241363"/>
                      <a:pt x="562267" y="222164"/>
                      <a:pt x="540326" y="213936"/>
                    </a:cubicBezTo>
                    <a:lnTo>
                      <a:pt x="540326" y="156338"/>
                    </a:lnTo>
                    <a:cubicBezTo>
                      <a:pt x="540326" y="68569"/>
                      <a:pt x="469013" y="0"/>
                      <a:pt x="383987" y="0"/>
                    </a:cubicBezTo>
                    <a:lnTo>
                      <a:pt x="244105" y="0"/>
                    </a:lnTo>
                    <a:cubicBezTo>
                      <a:pt x="156338" y="0"/>
                      <a:pt x="87769" y="71312"/>
                      <a:pt x="87769" y="156338"/>
                    </a:cubicBezTo>
                    <a:lnTo>
                      <a:pt x="87769" y="213936"/>
                    </a:lnTo>
                    <a:cubicBezTo>
                      <a:pt x="68569" y="219421"/>
                      <a:pt x="52112" y="238620"/>
                      <a:pt x="52112" y="263305"/>
                    </a:cubicBezTo>
                    <a:lnTo>
                      <a:pt x="52112" y="334617"/>
                    </a:lnTo>
                    <a:cubicBezTo>
                      <a:pt x="52112" y="362045"/>
                      <a:pt x="74055" y="386729"/>
                      <a:pt x="104225" y="386729"/>
                    </a:cubicBezTo>
                    <a:lnTo>
                      <a:pt x="123425" y="386729"/>
                    </a:lnTo>
                    <a:cubicBezTo>
                      <a:pt x="128910" y="447070"/>
                      <a:pt x="161822" y="501926"/>
                      <a:pt x="211193" y="532096"/>
                    </a:cubicBezTo>
                    <a:lnTo>
                      <a:pt x="211193" y="600665"/>
                    </a:lnTo>
                    <a:lnTo>
                      <a:pt x="156338" y="600665"/>
                    </a:lnTo>
                    <a:cubicBezTo>
                      <a:pt x="68569" y="600665"/>
                      <a:pt x="0" y="671977"/>
                      <a:pt x="0" y="757002"/>
                    </a:cubicBezTo>
                    <a:lnTo>
                      <a:pt x="0" y="828314"/>
                    </a:lnTo>
                    <a:cubicBezTo>
                      <a:pt x="0" y="855742"/>
                      <a:pt x="21942" y="880427"/>
                      <a:pt x="52112" y="880427"/>
                    </a:cubicBezTo>
                    <a:lnTo>
                      <a:pt x="109711" y="880427"/>
                    </a:lnTo>
                    <a:cubicBezTo>
                      <a:pt x="117939" y="880427"/>
                      <a:pt x="126167" y="872198"/>
                      <a:pt x="126167" y="863970"/>
                    </a:cubicBezTo>
                    <a:cubicBezTo>
                      <a:pt x="126167" y="855742"/>
                      <a:pt x="117939" y="847514"/>
                      <a:pt x="109711" y="847514"/>
                    </a:cubicBezTo>
                    <a:lnTo>
                      <a:pt x="49369" y="847514"/>
                    </a:lnTo>
                    <a:cubicBezTo>
                      <a:pt x="38398" y="847514"/>
                      <a:pt x="30170" y="839285"/>
                      <a:pt x="30170" y="828314"/>
                    </a:cubicBezTo>
                    <a:lnTo>
                      <a:pt x="30170" y="757002"/>
                    </a:lnTo>
                    <a:cubicBezTo>
                      <a:pt x="30170" y="688433"/>
                      <a:pt x="85025" y="630835"/>
                      <a:pt x="156338" y="630835"/>
                    </a:cubicBezTo>
                    <a:lnTo>
                      <a:pt x="189250" y="630835"/>
                    </a:lnTo>
                    <a:lnTo>
                      <a:pt x="156338" y="666491"/>
                    </a:lnTo>
                    <a:cubicBezTo>
                      <a:pt x="150852" y="674719"/>
                      <a:pt x="145366" y="682948"/>
                      <a:pt x="148108" y="693919"/>
                    </a:cubicBezTo>
                    <a:cubicBezTo>
                      <a:pt x="148108" y="704890"/>
                      <a:pt x="153594" y="713118"/>
                      <a:pt x="161822" y="718604"/>
                    </a:cubicBezTo>
                    <a:lnTo>
                      <a:pt x="304447" y="811858"/>
                    </a:lnTo>
                    <a:cubicBezTo>
                      <a:pt x="307190" y="814601"/>
                      <a:pt x="309932" y="814601"/>
                      <a:pt x="312674" y="814601"/>
                    </a:cubicBezTo>
                    <a:cubicBezTo>
                      <a:pt x="315418" y="814601"/>
                      <a:pt x="318160" y="814601"/>
                      <a:pt x="320904" y="811858"/>
                    </a:cubicBezTo>
                    <a:cubicBezTo>
                      <a:pt x="320904" y="811858"/>
                      <a:pt x="320904" y="811858"/>
                      <a:pt x="320904" y="811858"/>
                    </a:cubicBezTo>
                    <a:lnTo>
                      <a:pt x="320904" y="811858"/>
                    </a:lnTo>
                    <a:cubicBezTo>
                      <a:pt x="320904" y="811858"/>
                      <a:pt x="320904" y="811858"/>
                      <a:pt x="320904" y="811858"/>
                    </a:cubicBezTo>
                    <a:lnTo>
                      <a:pt x="460785" y="718604"/>
                    </a:lnTo>
                    <a:cubicBezTo>
                      <a:pt x="469013" y="713118"/>
                      <a:pt x="474498" y="704890"/>
                      <a:pt x="474498" y="693919"/>
                    </a:cubicBezTo>
                    <a:cubicBezTo>
                      <a:pt x="474498" y="682948"/>
                      <a:pt x="471756" y="674719"/>
                      <a:pt x="466270" y="666491"/>
                    </a:cubicBezTo>
                    <a:lnTo>
                      <a:pt x="433357" y="630835"/>
                    </a:lnTo>
                    <a:lnTo>
                      <a:pt x="466270" y="630835"/>
                    </a:lnTo>
                    <a:cubicBezTo>
                      <a:pt x="534840" y="630835"/>
                      <a:pt x="592437" y="685691"/>
                      <a:pt x="592437" y="757002"/>
                    </a:cubicBezTo>
                    <a:lnTo>
                      <a:pt x="592437" y="828314"/>
                    </a:lnTo>
                    <a:cubicBezTo>
                      <a:pt x="592437" y="839285"/>
                      <a:pt x="584209" y="847514"/>
                      <a:pt x="573237" y="847514"/>
                    </a:cubicBezTo>
                    <a:lnTo>
                      <a:pt x="167308" y="847514"/>
                    </a:lnTo>
                    <a:cubicBezTo>
                      <a:pt x="159080" y="847514"/>
                      <a:pt x="150852" y="855742"/>
                      <a:pt x="150852" y="863970"/>
                    </a:cubicBezTo>
                    <a:cubicBezTo>
                      <a:pt x="150852" y="872198"/>
                      <a:pt x="159080" y="880427"/>
                      <a:pt x="167308" y="880427"/>
                    </a:cubicBezTo>
                    <a:lnTo>
                      <a:pt x="573237" y="880427"/>
                    </a:lnTo>
                    <a:cubicBezTo>
                      <a:pt x="600665" y="880427"/>
                      <a:pt x="625351" y="858485"/>
                      <a:pt x="625351" y="828314"/>
                    </a:cubicBezTo>
                    <a:lnTo>
                      <a:pt x="625351" y="757002"/>
                    </a:lnTo>
                    <a:cubicBezTo>
                      <a:pt x="628093" y="669234"/>
                      <a:pt x="559524" y="600665"/>
                      <a:pt x="471756" y="600665"/>
                    </a:cubicBezTo>
                    <a:lnTo>
                      <a:pt x="471756" y="600665"/>
                    </a:lnTo>
                    <a:close/>
                    <a:moveTo>
                      <a:pt x="545810" y="334617"/>
                    </a:moveTo>
                    <a:cubicBezTo>
                      <a:pt x="545810" y="345588"/>
                      <a:pt x="537582" y="353816"/>
                      <a:pt x="526612" y="353816"/>
                    </a:cubicBezTo>
                    <a:lnTo>
                      <a:pt x="507412" y="353816"/>
                    </a:lnTo>
                    <a:lnTo>
                      <a:pt x="507412" y="244106"/>
                    </a:lnTo>
                    <a:lnTo>
                      <a:pt x="526612" y="244106"/>
                    </a:lnTo>
                    <a:cubicBezTo>
                      <a:pt x="537582" y="244106"/>
                      <a:pt x="545810" y="252334"/>
                      <a:pt x="545810" y="263305"/>
                    </a:cubicBezTo>
                    <a:lnTo>
                      <a:pt x="545810" y="334617"/>
                    </a:lnTo>
                    <a:close/>
                    <a:moveTo>
                      <a:pt x="244105" y="32913"/>
                    </a:moveTo>
                    <a:lnTo>
                      <a:pt x="383987" y="32913"/>
                    </a:lnTo>
                    <a:cubicBezTo>
                      <a:pt x="452557" y="32913"/>
                      <a:pt x="510154" y="87769"/>
                      <a:pt x="510154" y="159080"/>
                    </a:cubicBezTo>
                    <a:lnTo>
                      <a:pt x="510154" y="213936"/>
                    </a:lnTo>
                    <a:lnTo>
                      <a:pt x="455299" y="213936"/>
                    </a:lnTo>
                    <a:cubicBezTo>
                      <a:pt x="425129" y="213936"/>
                      <a:pt x="403187" y="189251"/>
                      <a:pt x="400443" y="161823"/>
                    </a:cubicBezTo>
                    <a:cubicBezTo>
                      <a:pt x="403187" y="150852"/>
                      <a:pt x="405929" y="137138"/>
                      <a:pt x="405929" y="123424"/>
                    </a:cubicBezTo>
                    <a:cubicBezTo>
                      <a:pt x="405929" y="115196"/>
                      <a:pt x="397701" y="106968"/>
                      <a:pt x="389473" y="106968"/>
                    </a:cubicBezTo>
                    <a:cubicBezTo>
                      <a:pt x="381244" y="106968"/>
                      <a:pt x="373016" y="115196"/>
                      <a:pt x="373016" y="123424"/>
                    </a:cubicBezTo>
                    <a:cubicBezTo>
                      <a:pt x="373016" y="172794"/>
                      <a:pt x="331874" y="213936"/>
                      <a:pt x="282505" y="213936"/>
                    </a:cubicBezTo>
                    <a:lnTo>
                      <a:pt x="115197" y="213936"/>
                    </a:lnTo>
                    <a:lnTo>
                      <a:pt x="115197" y="159080"/>
                    </a:lnTo>
                    <a:cubicBezTo>
                      <a:pt x="117939" y="90511"/>
                      <a:pt x="175536" y="32913"/>
                      <a:pt x="244105" y="32913"/>
                    </a:cubicBezTo>
                    <a:close/>
                    <a:moveTo>
                      <a:pt x="82283" y="334617"/>
                    </a:moveTo>
                    <a:lnTo>
                      <a:pt x="82283" y="263305"/>
                    </a:lnTo>
                    <a:cubicBezTo>
                      <a:pt x="82283" y="252334"/>
                      <a:pt x="90511" y="244106"/>
                      <a:pt x="101483" y="244106"/>
                    </a:cubicBezTo>
                    <a:lnTo>
                      <a:pt x="120681" y="244106"/>
                    </a:lnTo>
                    <a:lnTo>
                      <a:pt x="120681" y="353816"/>
                    </a:lnTo>
                    <a:lnTo>
                      <a:pt x="101483" y="353816"/>
                    </a:lnTo>
                    <a:cubicBezTo>
                      <a:pt x="93253" y="353816"/>
                      <a:pt x="82283" y="345588"/>
                      <a:pt x="82283" y="334617"/>
                    </a:cubicBezTo>
                    <a:close/>
                    <a:moveTo>
                      <a:pt x="153594" y="370273"/>
                    </a:moveTo>
                    <a:lnTo>
                      <a:pt x="153594" y="244106"/>
                    </a:lnTo>
                    <a:lnTo>
                      <a:pt x="285247" y="244106"/>
                    </a:lnTo>
                    <a:cubicBezTo>
                      <a:pt x="323646" y="244106"/>
                      <a:pt x="356560" y="227649"/>
                      <a:pt x="378502" y="200222"/>
                    </a:cubicBezTo>
                    <a:cubicBezTo>
                      <a:pt x="392215" y="227649"/>
                      <a:pt x="422385" y="244106"/>
                      <a:pt x="455299" y="244106"/>
                    </a:cubicBezTo>
                    <a:lnTo>
                      <a:pt x="474498" y="244106"/>
                    </a:lnTo>
                    <a:lnTo>
                      <a:pt x="474498" y="370273"/>
                    </a:lnTo>
                    <a:lnTo>
                      <a:pt x="474498" y="370273"/>
                    </a:lnTo>
                    <a:cubicBezTo>
                      <a:pt x="474498" y="458041"/>
                      <a:pt x="403187" y="529353"/>
                      <a:pt x="315418" y="529353"/>
                    </a:cubicBezTo>
                    <a:cubicBezTo>
                      <a:pt x="227649" y="529353"/>
                      <a:pt x="153594" y="458041"/>
                      <a:pt x="153594" y="370273"/>
                    </a:cubicBezTo>
                    <a:lnTo>
                      <a:pt x="153594" y="370273"/>
                    </a:lnTo>
                    <a:close/>
                    <a:moveTo>
                      <a:pt x="315418" y="562266"/>
                    </a:moveTo>
                    <a:cubicBezTo>
                      <a:pt x="340102" y="562266"/>
                      <a:pt x="364788" y="556781"/>
                      <a:pt x="386730" y="548552"/>
                    </a:cubicBezTo>
                    <a:lnTo>
                      <a:pt x="386730" y="614379"/>
                    </a:lnTo>
                    <a:lnTo>
                      <a:pt x="373016" y="644549"/>
                    </a:lnTo>
                    <a:lnTo>
                      <a:pt x="257819" y="644549"/>
                    </a:lnTo>
                    <a:lnTo>
                      <a:pt x="244105" y="614379"/>
                    </a:lnTo>
                    <a:lnTo>
                      <a:pt x="244105" y="548552"/>
                    </a:lnTo>
                    <a:cubicBezTo>
                      <a:pt x="263305" y="556781"/>
                      <a:pt x="287991" y="562266"/>
                      <a:pt x="315418" y="562266"/>
                    </a:cubicBezTo>
                    <a:lnTo>
                      <a:pt x="315418" y="562266"/>
                    </a:lnTo>
                    <a:close/>
                    <a:moveTo>
                      <a:pt x="356560" y="674719"/>
                    </a:moveTo>
                    <a:lnTo>
                      <a:pt x="315418" y="762488"/>
                    </a:lnTo>
                    <a:lnTo>
                      <a:pt x="271533" y="674719"/>
                    </a:lnTo>
                    <a:lnTo>
                      <a:pt x="356560" y="674719"/>
                    </a:lnTo>
                    <a:close/>
                    <a:moveTo>
                      <a:pt x="181022" y="691176"/>
                    </a:moveTo>
                    <a:cubicBezTo>
                      <a:pt x="181022" y="688433"/>
                      <a:pt x="181022" y="688433"/>
                      <a:pt x="181022" y="691176"/>
                    </a:cubicBezTo>
                    <a:lnTo>
                      <a:pt x="222163" y="644549"/>
                    </a:lnTo>
                    <a:lnTo>
                      <a:pt x="274277" y="754260"/>
                    </a:lnTo>
                    <a:lnTo>
                      <a:pt x="181022" y="691176"/>
                    </a:lnTo>
                    <a:cubicBezTo>
                      <a:pt x="181022" y="691176"/>
                      <a:pt x="181022" y="691176"/>
                      <a:pt x="181022" y="691176"/>
                    </a:cubicBezTo>
                    <a:lnTo>
                      <a:pt x="181022" y="691176"/>
                    </a:lnTo>
                    <a:close/>
                    <a:moveTo>
                      <a:pt x="447071" y="691176"/>
                    </a:moveTo>
                    <a:cubicBezTo>
                      <a:pt x="447071" y="691176"/>
                      <a:pt x="447071" y="691176"/>
                      <a:pt x="447071" y="691176"/>
                    </a:cubicBezTo>
                    <a:lnTo>
                      <a:pt x="353816" y="754260"/>
                    </a:lnTo>
                    <a:lnTo>
                      <a:pt x="405929" y="644549"/>
                    </a:lnTo>
                    <a:lnTo>
                      <a:pt x="447071" y="691176"/>
                    </a:lnTo>
                    <a:cubicBezTo>
                      <a:pt x="447071" y="688433"/>
                      <a:pt x="447071" y="688433"/>
                      <a:pt x="447071" y="691176"/>
                    </a:cubicBezTo>
                    <a:lnTo>
                      <a:pt x="447071" y="69117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7" name="Google Shape;767;p30"/>
              <p:cNvSpPr/>
              <p:nvPr/>
            </p:nvSpPr>
            <p:spPr>
              <a:xfrm>
                <a:off x="11146680" y="399925"/>
                <a:ext cx="386729" cy="559523"/>
              </a:xfrm>
              <a:custGeom>
                <a:avLst/>
                <a:gdLst/>
                <a:ahLst/>
                <a:cxnLst/>
                <a:rect l="l" t="t" r="r" b="b"/>
                <a:pathLst>
                  <a:path w="386729" h="559523" extrusionOk="0">
                    <a:moveTo>
                      <a:pt x="189250" y="0"/>
                    </a:moveTo>
                    <a:cubicBezTo>
                      <a:pt x="145366" y="0"/>
                      <a:pt x="101481" y="16457"/>
                      <a:pt x="68569" y="43884"/>
                    </a:cubicBezTo>
                    <a:cubicBezTo>
                      <a:pt x="63083" y="49370"/>
                      <a:pt x="60340" y="60341"/>
                      <a:pt x="65825" y="65826"/>
                    </a:cubicBezTo>
                    <a:cubicBezTo>
                      <a:pt x="71311" y="71312"/>
                      <a:pt x="82283" y="74054"/>
                      <a:pt x="87767" y="68569"/>
                    </a:cubicBezTo>
                    <a:cubicBezTo>
                      <a:pt x="115195" y="43884"/>
                      <a:pt x="150852" y="32913"/>
                      <a:pt x="189250" y="30170"/>
                    </a:cubicBezTo>
                    <a:cubicBezTo>
                      <a:pt x="233135" y="30170"/>
                      <a:pt x="274277" y="46627"/>
                      <a:pt x="304447" y="76797"/>
                    </a:cubicBezTo>
                    <a:cubicBezTo>
                      <a:pt x="334616" y="106968"/>
                      <a:pt x="351074" y="148109"/>
                      <a:pt x="351074" y="191993"/>
                    </a:cubicBezTo>
                    <a:cubicBezTo>
                      <a:pt x="351074" y="249591"/>
                      <a:pt x="320902" y="301704"/>
                      <a:pt x="271533" y="331874"/>
                    </a:cubicBezTo>
                    <a:cubicBezTo>
                      <a:pt x="255077" y="340103"/>
                      <a:pt x="246849" y="359302"/>
                      <a:pt x="246849" y="375758"/>
                    </a:cubicBezTo>
                    <a:lnTo>
                      <a:pt x="246849" y="389472"/>
                    </a:lnTo>
                    <a:lnTo>
                      <a:pt x="208450" y="389472"/>
                    </a:lnTo>
                    <a:lnTo>
                      <a:pt x="208450" y="279762"/>
                    </a:lnTo>
                    <a:lnTo>
                      <a:pt x="227649" y="279762"/>
                    </a:lnTo>
                    <a:cubicBezTo>
                      <a:pt x="235877" y="279762"/>
                      <a:pt x="244105" y="271534"/>
                      <a:pt x="244105" y="263305"/>
                    </a:cubicBezTo>
                    <a:cubicBezTo>
                      <a:pt x="244105" y="255077"/>
                      <a:pt x="235877" y="246849"/>
                      <a:pt x="227649" y="246849"/>
                    </a:cubicBezTo>
                    <a:lnTo>
                      <a:pt x="156336" y="246849"/>
                    </a:lnTo>
                    <a:cubicBezTo>
                      <a:pt x="148108" y="246849"/>
                      <a:pt x="139880" y="255077"/>
                      <a:pt x="139880" y="263305"/>
                    </a:cubicBezTo>
                    <a:cubicBezTo>
                      <a:pt x="139880" y="271534"/>
                      <a:pt x="148108" y="279762"/>
                      <a:pt x="156336" y="279762"/>
                    </a:cubicBezTo>
                    <a:lnTo>
                      <a:pt x="175536" y="279762"/>
                    </a:lnTo>
                    <a:lnTo>
                      <a:pt x="175536" y="389472"/>
                    </a:lnTo>
                    <a:lnTo>
                      <a:pt x="137138" y="389472"/>
                    </a:lnTo>
                    <a:lnTo>
                      <a:pt x="137138" y="375758"/>
                    </a:lnTo>
                    <a:cubicBezTo>
                      <a:pt x="137138" y="356559"/>
                      <a:pt x="126167" y="340103"/>
                      <a:pt x="112453" y="331874"/>
                    </a:cubicBezTo>
                    <a:cubicBezTo>
                      <a:pt x="63083" y="304447"/>
                      <a:pt x="32912" y="249591"/>
                      <a:pt x="32912" y="191993"/>
                    </a:cubicBezTo>
                    <a:cubicBezTo>
                      <a:pt x="32912" y="164566"/>
                      <a:pt x="38398" y="137138"/>
                      <a:pt x="52112" y="115196"/>
                    </a:cubicBezTo>
                    <a:cubicBezTo>
                      <a:pt x="57597" y="106968"/>
                      <a:pt x="52112" y="98739"/>
                      <a:pt x="46626" y="93254"/>
                    </a:cubicBezTo>
                    <a:cubicBezTo>
                      <a:pt x="38398" y="87768"/>
                      <a:pt x="30170" y="93254"/>
                      <a:pt x="24684" y="98739"/>
                    </a:cubicBezTo>
                    <a:cubicBezTo>
                      <a:pt x="8228" y="126167"/>
                      <a:pt x="0" y="159080"/>
                      <a:pt x="0" y="191993"/>
                    </a:cubicBezTo>
                    <a:cubicBezTo>
                      <a:pt x="0" y="260562"/>
                      <a:pt x="35656" y="323646"/>
                      <a:pt x="95997" y="359302"/>
                    </a:cubicBezTo>
                    <a:cubicBezTo>
                      <a:pt x="101481" y="362045"/>
                      <a:pt x="106967" y="370273"/>
                      <a:pt x="106967" y="375758"/>
                    </a:cubicBezTo>
                    <a:lnTo>
                      <a:pt x="106967" y="392215"/>
                    </a:lnTo>
                    <a:cubicBezTo>
                      <a:pt x="87767" y="397701"/>
                      <a:pt x="71311" y="416900"/>
                      <a:pt x="71311" y="441585"/>
                    </a:cubicBezTo>
                    <a:cubicBezTo>
                      <a:pt x="71311" y="463527"/>
                      <a:pt x="85025" y="482726"/>
                      <a:pt x="106967" y="490954"/>
                    </a:cubicBezTo>
                    <a:lnTo>
                      <a:pt x="106967" y="510154"/>
                    </a:lnTo>
                    <a:cubicBezTo>
                      <a:pt x="106967" y="537581"/>
                      <a:pt x="128909" y="559524"/>
                      <a:pt x="156336" y="559524"/>
                    </a:cubicBezTo>
                    <a:lnTo>
                      <a:pt x="230391" y="559524"/>
                    </a:lnTo>
                    <a:cubicBezTo>
                      <a:pt x="257819" y="559524"/>
                      <a:pt x="279761" y="537581"/>
                      <a:pt x="279761" y="510154"/>
                    </a:cubicBezTo>
                    <a:lnTo>
                      <a:pt x="279761" y="488212"/>
                    </a:lnTo>
                    <a:cubicBezTo>
                      <a:pt x="298961" y="482726"/>
                      <a:pt x="315418" y="463527"/>
                      <a:pt x="315418" y="438842"/>
                    </a:cubicBezTo>
                    <a:cubicBezTo>
                      <a:pt x="315418" y="416900"/>
                      <a:pt x="301704" y="397701"/>
                      <a:pt x="279761" y="389472"/>
                    </a:cubicBezTo>
                    <a:lnTo>
                      <a:pt x="279761" y="375758"/>
                    </a:lnTo>
                    <a:cubicBezTo>
                      <a:pt x="279761" y="370273"/>
                      <a:pt x="282505" y="362045"/>
                      <a:pt x="290733" y="359302"/>
                    </a:cubicBezTo>
                    <a:cubicBezTo>
                      <a:pt x="351074" y="323646"/>
                      <a:pt x="386730" y="260562"/>
                      <a:pt x="386730" y="191993"/>
                    </a:cubicBezTo>
                    <a:cubicBezTo>
                      <a:pt x="386730" y="139881"/>
                      <a:pt x="367530" y="90511"/>
                      <a:pt x="329132" y="54855"/>
                    </a:cubicBezTo>
                    <a:cubicBezTo>
                      <a:pt x="290733" y="19199"/>
                      <a:pt x="241363" y="0"/>
                      <a:pt x="189250" y="0"/>
                    </a:cubicBezTo>
                    <a:lnTo>
                      <a:pt x="189250" y="0"/>
                    </a:lnTo>
                    <a:close/>
                    <a:moveTo>
                      <a:pt x="246849" y="510154"/>
                    </a:moveTo>
                    <a:cubicBezTo>
                      <a:pt x="246849" y="521125"/>
                      <a:pt x="238619" y="529353"/>
                      <a:pt x="227649" y="529353"/>
                    </a:cubicBezTo>
                    <a:lnTo>
                      <a:pt x="153594" y="529353"/>
                    </a:lnTo>
                    <a:cubicBezTo>
                      <a:pt x="142623" y="529353"/>
                      <a:pt x="134395" y="521125"/>
                      <a:pt x="134395" y="510154"/>
                    </a:cubicBezTo>
                    <a:lnTo>
                      <a:pt x="134395" y="490954"/>
                    </a:lnTo>
                    <a:lnTo>
                      <a:pt x="244105" y="490954"/>
                    </a:lnTo>
                    <a:lnTo>
                      <a:pt x="244105" y="510154"/>
                    </a:lnTo>
                    <a:close/>
                    <a:moveTo>
                      <a:pt x="263305" y="458041"/>
                    </a:moveTo>
                    <a:lnTo>
                      <a:pt x="123425" y="458041"/>
                    </a:lnTo>
                    <a:cubicBezTo>
                      <a:pt x="112453" y="458041"/>
                      <a:pt x="104225" y="449813"/>
                      <a:pt x="104225" y="438842"/>
                    </a:cubicBezTo>
                    <a:cubicBezTo>
                      <a:pt x="104225" y="427871"/>
                      <a:pt x="112453" y="419643"/>
                      <a:pt x="123425" y="419643"/>
                    </a:cubicBezTo>
                    <a:lnTo>
                      <a:pt x="263305" y="419643"/>
                    </a:lnTo>
                    <a:cubicBezTo>
                      <a:pt x="274277" y="419643"/>
                      <a:pt x="282505" y="427871"/>
                      <a:pt x="282505" y="438842"/>
                    </a:cubicBezTo>
                    <a:cubicBezTo>
                      <a:pt x="282505" y="449813"/>
                      <a:pt x="274277" y="458041"/>
                      <a:pt x="263305" y="4580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8" name="Google Shape;768;p30"/>
              <p:cNvSpPr/>
              <p:nvPr/>
            </p:nvSpPr>
            <p:spPr>
              <a:xfrm>
                <a:off x="11547012" y="857855"/>
                <a:ext cx="93476" cy="68680"/>
              </a:xfrm>
              <a:custGeom>
                <a:avLst/>
                <a:gdLst/>
                <a:ahLst/>
                <a:cxnLst/>
                <a:rect l="l" t="t" r="r" b="b"/>
                <a:pathLst>
                  <a:path w="93476" h="68680" extrusionOk="0">
                    <a:moveTo>
                      <a:pt x="85136" y="38510"/>
                    </a:moveTo>
                    <a:lnTo>
                      <a:pt x="24797" y="2854"/>
                    </a:lnTo>
                    <a:cubicBezTo>
                      <a:pt x="16567" y="-2632"/>
                      <a:pt x="8339" y="111"/>
                      <a:pt x="2853" y="8339"/>
                    </a:cubicBezTo>
                    <a:cubicBezTo>
                      <a:pt x="-2631" y="16568"/>
                      <a:pt x="111" y="24796"/>
                      <a:pt x="8339" y="30281"/>
                    </a:cubicBezTo>
                    <a:lnTo>
                      <a:pt x="68680" y="65937"/>
                    </a:lnTo>
                    <a:cubicBezTo>
                      <a:pt x="71422" y="68680"/>
                      <a:pt x="74166" y="68680"/>
                      <a:pt x="76908" y="68680"/>
                    </a:cubicBezTo>
                    <a:cubicBezTo>
                      <a:pt x="82394" y="68680"/>
                      <a:pt x="87880" y="65937"/>
                      <a:pt x="90622" y="60452"/>
                    </a:cubicBezTo>
                    <a:cubicBezTo>
                      <a:pt x="96108" y="52224"/>
                      <a:pt x="93366" y="43995"/>
                      <a:pt x="85136" y="38510"/>
                    </a:cubicBezTo>
                    <a:lnTo>
                      <a:pt x="85136" y="3851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9" name="Google Shape;769;p30"/>
              <p:cNvSpPr/>
              <p:nvPr/>
            </p:nvSpPr>
            <p:spPr>
              <a:xfrm>
                <a:off x="11604721" y="646773"/>
                <a:ext cx="104226" cy="32913"/>
              </a:xfrm>
              <a:custGeom>
                <a:avLst/>
                <a:gdLst/>
                <a:ahLst/>
                <a:cxnLst/>
                <a:rect l="l" t="t" r="r" b="b"/>
                <a:pathLst>
                  <a:path w="104226" h="32913" extrusionOk="0">
                    <a:moveTo>
                      <a:pt x="87769" y="0"/>
                    </a:moveTo>
                    <a:lnTo>
                      <a:pt x="16458" y="0"/>
                    </a:lnTo>
                    <a:cubicBezTo>
                      <a:pt x="8230" y="0"/>
                      <a:pt x="0" y="8228"/>
                      <a:pt x="0" y="16457"/>
                    </a:cubicBezTo>
                    <a:cubicBezTo>
                      <a:pt x="0" y="24685"/>
                      <a:pt x="8230" y="32913"/>
                      <a:pt x="16458" y="32913"/>
                    </a:cubicBezTo>
                    <a:lnTo>
                      <a:pt x="87769" y="32913"/>
                    </a:lnTo>
                    <a:cubicBezTo>
                      <a:pt x="95997" y="32913"/>
                      <a:pt x="104227" y="24685"/>
                      <a:pt x="104227" y="16457"/>
                    </a:cubicBezTo>
                    <a:cubicBezTo>
                      <a:pt x="101483" y="8228"/>
                      <a:pt x="95997" y="0"/>
                      <a:pt x="87769"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0" name="Google Shape;770;p30"/>
              <p:cNvSpPr/>
              <p:nvPr/>
            </p:nvSpPr>
            <p:spPr>
              <a:xfrm>
                <a:off x="11547012" y="399814"/>
                <a:ext cx="93476" cy="68680"/>
              </a:xfrm>
              <a:custGeom>
                <a:avLst/>
                <a:gdLst/>
                <a:ahLst/>
                <a:cxnLst/>
                <a:rect l="l" t="t" r="r" b="b"/>
                <a:pathLst>
                  <a:path w="93476" h="68680" extrusionOk="0">
                    <a:moveTo>
                      <a:pt x="16567" y="68680"/>
                    </a:moveTo>
                    <a:cubicBezTo>
                      <a:pt x="19311" y="68680"/>
                      <a:pt x="22053" y="68680"/>
                      <a:pt x="24797" y="65937"/>
                    </a:cubicBezTo>
                    <a:lnTo>
                      <a:pt x="85136" y="30281"/>
                    </a:lnTo>
                    <a:cubicBezTo>
                      <a:pt x="93366" y="24796"/>
                      <a:pt x="96108" y="16568"/>
                      <a:pt x="90622" y="8339"/>
                    </a:cubicBezTo>
                    <a:cubicBezTo>
                      <a:pt x="85136" y="111"/>
                      <a:pt x="76908" y="-2632"/>
                      <a:pt x="68680" y="2854"/>
                    </a:cubicBezTo>
                    <a:lnTo>
                      <a:pt x="8339" y="38510"/>
                    </a:lnTo>
                    <a:cubicBezTo>
                      <a:pt x="111" y="43995"/>
                      <a:pt x="-2631" y="52224"/>
                      <a:pt x="2853" y="60452"/>
                    </a:cubicBezTo>
                    <a:cubicBezTo>
                      <a:pt x="5597" y="65937"/>
                      <a:pt x="11083" y="68680"/>
                      <a:pt x="16567" y="68680"/>
                    </a:cubicBezTo>
                    <a:lnTo>
                      <a:pt x="16567" y="6868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1" name="Google Shape;771;p30"/>
              <p:cNvSpPr/>
              <p:nvPr/>
            </p:nvSpPr>
            <p:spPr>
              <a:xfrm>
                <a:off x="11036857" y="399814"/>
                <a:ext cx="93476" cy="68680"/>
              </a:xfrm>
              <a:custGeom>
                <a:avLst/>
                <a:gdLst/>
                <a:ahLst/>
                <a:cxnLst/>
                <a:rect l="l" t="t" r="r" b="b"/>
                <a:pathLst>
                  <a:path w="93476" h="68680" extrusionOk="0">
                    <a:moveTo>
                      <a:pt x="8340" y="30281"/>
                    </a:moveTo>
                    <a:lnTo>
                      <a:pt x="68681" y="65937"/>
                    </a:lnTo>
                    <a:cubicBezTo>
                      <a:pt x="71423" y="68680"/>
                      <a:pt x="74165" y="68680"/>
                      <a:pt x="76909" y="68680"/>
                    </a:cubicBezTo>
                    <a:cubicBezTo>
                      <a:pt x="82395" y="68680"/>
                      <a:pt x="87879" y="65937"/>
                      <a:pt x="90623" y="60452"/>
                    </a:cubicBezTo>
                    <a:cubicBezTo>
                      <a:pt x="96109" y="52224"/>
                      <a:pt x="93365" y="43995"/>
                      <a:pt x="85137" y="38510"/>
                    </a:cubicBezTo>
                    <a:lnTo>
                      <a:pt x="24796" y="2854"/>
                    </a:lnTo>
                    <a:cubicBezTo>
                      <a:pt x="16568" y="-2632"/>
                      <a:pt x="8340" y="111"/>
                      <a:pt x="2854" y="8339"/>
                    </a:cubicBezTo>
                    <a:cubicBezTo>
                      <a:pt x="-2632" y="16568"/>
                      <a:pt x="112" y="27539"/>
                      <a:pt x="8340" y="3028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772" name="Google Shape;772;p30">
            <a:hlinkClick r:id="rId3"/>
          </p:cNvPr>
          <p:cNvSpPr txBox="1">
            <a:spLocks noGrp="1"/>
          </p:cNvSpPr>
          <p:nvPr>
            <p:ph type="body" idx="1"/>
          </p:nvPr>
        </p:nvSpPr>
        <p:spPr>
          <a:xfrm>
            <a:off x="540325" y="1479676"/>
            <a:ext cx="5555700" cy="44043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20000"/>
              </a:lnSpc>
              <a:spcBef>
                <a:spcPts val="0"/>
              </a:spcBef>
              <a:spcAft>
                <a:spcPts val="0"/>
              </a:spcAft>
              <a:buClr>
                <a:schemeClr val="lt1"/>
              </a:buClr>
              <a:buSzPct val="100000"/>
              <a:buNone/>
            </a:pPr>
            <a:r>
              <a:rPr lang="en-US" dirty="0" err="1"/>
              <a:t>Culinaire</a:t>
            </a:r>
            <a:r>
              <a:rPr lang="en-US" dirty="0"/>
              <a:t> </a:t>
            </a:r>
            <a:r>
              <a:rPr lang="en-US" dirty="0" err="1"/>
              <a:t>bedrijven</a:t>
            </a:r>
            <a:r>
              <a:rPr lang="en-US" dirty="0"/>
              <a:t> </a:t>
            </a:r>
            <a:r>
              <a:rPr lang="en-US" dirty="0" err="1"/>
              <a:t>moeten</a:t>
            </a:r>
            <a:r>
              <a:rPr lang="en-US" dirty="0"/>
              <a:t> </a:t>
            </a:r>
            <a:r>
              <a:rPr lang="en-US" dirty="0" err="1"/>
              <a:t>zich</a:t>
            </a:r>
            <a:r>
              <a:rPr lang="en-US" dirty="0"/>
              <a:t> </a:t>
            </a:r>
            <a:r>
              <a:rPr lang="en-US" dirty="0" err="1"/>
              <a:t>onderscheiden</a:t>
            </a:r>
            <a:r>
              <a:rPr lang="en-US" dirty="0"/>
              <a:t> door </a:t>
            </a:r>
            <a:r>
              <a:rPr lang="en-US" dirty="0" err="1"/>
              <a:t>unieke</a:t>
            </a:r>
            <a:r>
              <a:rPr lang="en-US" dirty="0"/>
              <a:t> </a:t>
            </a:r>
            <a:r>
              <a:rPr lang="en-US" dirty="0" err="1"/>
              <a:t>verkoopargumenten</a:t>
            </a:r>
            <a:r>
              <a:rPr lang="en-US" dirty="0"/>
              <a:t>. </a:t>
            </a:r>
            <a:r>
              <a:rPr lang="en-US" dirty="0" err="1"/>
              <a:t>Een</a:t>
            </a:r>
            <a:r>
              <a:rPr lang="en-US" dirty="0"/>
              <a:t> van de </a:t>
            </a:r>
            <a:r>
              <a:rPr lang="en-US" dirty="0" err="1"/>
              <a:t>beste</a:t>
            </a:r>
            <a:r>
              <a:rPr lang="en-US" dirty="0"/>
              <a:t> </a:t>
            </a:r>
            <a:r>
              <a:rPr lang="en-US" dirty="0" err="1"/>
              <a:t>manieren</a:t>
            </a:r>
            <a:r>
              <a:rPr lang="en-US" dirty="0"/>
              <a:t> om </a:t>
            </a:r>
            <a:r>
              <a:rPr lang="en-US" dirty="0" err="1"/>
              <a:t>dit</a:t>
            </a:r>
            <a:r>
              <a:rPr lang="en-US" dirty="0"/>
              <a:t> </a:t>
            </a:r>
            <a:r>
              <a:rPr lang="en-US" dirty="0" err="1"/>
              <a:t>te</a:t>
            </a:r>
            <a:r>
              <a:rPr lang="en-US" dirty="0"/>
              <a:t> </a:t>
            </a:r>
            <a:r>
              <a:rPr lang="en-US" dirty="0" err="1"/>
              <a:t>doen</a:t>
            </a:r>
            <a:r>
              <a:rPr lang="en-US" dirty="0"/>
              <a:t> is door </a:t>
            </a:r>
            <a:r>
              <a:rPr lang="en-US" dirty="0" err="1"/>
              <a:t>voortdurend</a:t>
            </a:r>
            <a:r>
              <a:rPr lang="en-US" dirty="0"/>
              <a:t> </a:t>
            </a:r>
            <a:r>
              <a:rPr lang="en-US" dirty="0" err="1"/>
              <a:t>innovatieve</a:t>
            </a:r>
            <a:r>
              <a:rPr lang="en-US" dirty="0"/>
              <a:t> </a:t>
            </a:r>
            <a:r>
              <a:rPr lang="en-US" dirty="0" err="1"/>
              <a:t>methoden</a:t>
            </a:r>
            <a:r>
              <a:rPr lang="en-US" dirty="0"/>
              <a:t>, </a:t>
            </a:r>
            <a:r>
              <a:rPr lang="en-US" dirty="0" err="1"/>
              <a:t>recepten</a:t>
            </a:r>
            <a:r>
              <a:rPr lang="en-US" dirty="0"/>
              <a:t>, menu's </a:t>
            </a:r>
            <a:r>
              <a:rPr lang="en-US" dirty="0" err="1"/>
              <a:t>enz</a:t>
            </a:r>
            <a:r>
              <a:rPr lang="en-US" dirty="0"/>
              <a:t>. </a:t>
            </a:r>
            <a:r>
              <a:rPr lang="en-US" dirty="0" err="1"/>
              <a:t>te</a:t>
            </a:r>
            <a:r>
              <a:rPr lang="en-US" dirty="0"/>
              <a:t> </a:t>
            </a:r>
            <a:r>
              <a:rPr lang="en-US" dirty="0" err="1"/>
              <a:t>gebruiken</a:t>
            </a:r>
            <a:r>
              <a:rPr lang="en-US" dirty="0"/>
              <a:t>.</a:t>
            </a:r>
            <a:endParaRPr dirty="0"/>
          </a:p>
          <a:p>
            <a:pPr marL="0" lvl="0" indent="0" algn="l" rtl="0">
              <a:lnSpc>
                <a:spcPct val="120000"/>
              </a:lnSpc>
              <a:spcBef>
                <a:spcPts val="1000"/>
              </a:spcBef>
              <a:spcAft>
                <a:spcPts val="0"/>
              </a:spcAft>
              <a:buClr>
                <a:schemeClr val="lt1"/>
              </a:buClr>
              <a:buSzPct val="100000"/>
              <a:buNone/>
            </a:pPr>
            <a:r>
              <a:rPr lang="en-US" dirty="0" err="1"/>
              <a:t>Stagiairs</a:t>
            </a:r>
            <a:r>
              <a:rPr lang="en-US" dirty="0"/>
              <a:t> </a:t>
            </a:r>
            <a:r>
              <a:rPr lang="en-US" dirty="0" err="1"/>
              <a:t>zijn</a:t>
            </a:r>
            <a:r>
              <a:rPr lang="en-US" dirty="0"/>
              <a:t> </a:t>
            </a:r>
            <a:r>
              <a:rPr lang="en-US" dirty="0" err="1"/>
              <a:t>een</a:t>
            </a:r>
            <a:r>
              <a:rPr lang="en-US" dirty="0"/>
              <a:t> </a:t>
            </a:r>
            <a:r>
              <a:rPr lang="en-US" dirty="0" err="1"/>
              <a:t>uitstekende</a:t>
            </a:r>
            <a:r>
              <a:rPr lang="en-US" dirty="0"/>
              <a:t> </a:t>
            </a:r>
            <a:r>
              <a:rPr lang="en-US" dirty="0" err="1"/>
              <a:t>aanwinst</a:t>
            </a:r>
            <a:r>
              <a:rPr lang="en-US" dirty="0"/>
              <a:t> </a:t>
            </a:r>
            <a:r>
              <a:rPr lang="en-US" dirty="0" err="1"/>
              <a:t>voor</a:t>
            </a:r>
            <a:r>
              <a:rPr lang="en-US" dirty="0"/>
              <a:t> </a:t>
            </a:r>
            <a:r>
              <a:rPr lang="en-US" dirty="0" err="1"/>
              <a:t>een</a:t>
            </a:r>
            <a:r>
              <a:rPr lang="en-US" dirty="0"/>
              <a:t> </a:t>
            </a:r>
            <a:r>
              <a:rPr lang="en-US" dirty="0" err="1"/>
              <a:t>bedrijf</a:t>
            </a:r>
            <a:r>
              <a:rPr lang="en-US" dirty="0"/>
              <a:t>, </a:t>
            </a:r>
            <a:r>
              <a:rPr lang="en-US" dirty="0" err="1"/>
              <a:t>omdat</a:t>
            </a:r>
            <a:r>
              <a:rPr lang="en-US" dirty="0"/>
              <a:t> </a:t>
            </a:r>
            <a:r>
              <a:rPr lang="en-US" dirty="0" err="1"/>
              <a:t>zij</a:t>
            </a:r>
            <a:r>
              <a:rPr lang="en-US" dirty="0"/>
              <a:t> </a:t>
            </a:r>
            <a:r>
              <a:rPr lang="en-US" dirty="0" err="1"/>
              <a:t>ideeën</a:t>
            </a:r>
            <a:r>
              <a:rPr lang="en-US" dirty="0"/>
              <a:t> en </a:t>
            </a:r>
            <a:r>
              <a:rPr lang="en-US" dirty="0" err="1"/>
              <a:t>creativiteit</a:t>
            </a:r>
            <a:r>
              <a:rPr lang="en-US" dirty="0"/>
              <a:t> </a:t>
            </a:r>
            <a:r>
              <a:rPr lang="en-US" dirty="0" err="1"/>
              <a:t>meebrengen</a:t>
            </a:r>
            <a:r>
              <a:rPr lang="en-US" dirty="0"/>
              <a:t>. </a:t>
            </a:r>
            <a:endParaRPr dirty="0"/>
          </a:p>
          <a:p>
            <a:pPr marL="0" lvl="0" indent="0" algn="l" rtl="0">
              <a:lnSpc>
                <a:spcPct val="120000"/>
              </a:lnSpc>
              <a:spcBef>
                <a:spcPts val="1000"/>
              </a:spcBef>
              <a:spcAft>
                <a:spcPts val="0"/>
              </a:spcAft>
              <a:buClr>
                <a:schemeClr val="lt1"/>
              </a:buClr>
              <a:buSzPct val="100000"/>
              <a:buNone/>
            </a:pPr>
            <a:r>
              <a:rPr lang="en-US" dirty="0"/>
              <a:t>Zij </a:t>
            </a:r>
            <a:r>
              <a:rPr lang="en-US" dirty="0" err="1"/>
              <a:t>kunnen</a:t>
            </a:r>
            <a:r>
              <a:rPr lang="en-US" dirty="0"/>
              <a:t> </a:t>
            </a:r>
            <a:r>
              <a:rPr lang="en-US" dirty="0" err="1"/>
              <a:t>traditionele</a:t>
            </a:r>
            <a:r>
              <a:rPr lang="en-US" dirty="0"/>
              <a:t> </a:t>
            </a:r>
            <a:r>
              <a:rPr lang="en-US" dirty="0" err="1"/>
              <a:t>recepten</a:t>
            </a:r>
            <a:r>
              <a:rPr lang="en-US" dirty="0"/>
              <a:t> </a:t>
            </a:r>
            <a:r>
              <a:rPr lang="en-US" dirty="0" err="1"/>
              <a:t>opnieuw</a:t>
            </a:r>
            <a:r>
              <a:rPr lang="en-US" dirty="0"/>
              <a:t> </a:t>
            </a:r>
            <a:r>
              <a:rPr lang="en-US" dirty="0" err="1"/>
              <a:t>uitvinden</a:t>
            </a:r>
            <a:r>
              <a:rPr lang="en-US" dirty="0"/>
              <a:t> en in het </a:t>
            </a:r>
            <a:r>
              <a:rPr lang="en-US" dirty="0" err="1"/>
              <a:t>heden</a:t>
            </a:r>
            <a:r>
              <a:rPr lang="en-US" dirty="0"/>
              <a:t> </a:t>
            </a:r>
            <a:r>
              <a:rPr lang="en-US" dirty="0" err="1"/>
              <a:t>brengen</a:t>
            </a:r>
            <a:r>
              <a:rPr lang="en-US" dirty="0"/>
              <a:t>. </a:t>
            </a:r>
            <a:endParaRPr dirty="0"/>
          </a:p>
          <a:p>
            <a:pPr marL="0" lvl="0" indent="0" algn="l" rtl="0">
              <a:lnSpc>
                <a:spcPct val="120000"/>
              </a:lnSpc>
              <a:spcBef>
                <a:spcPts val="1000"/>
              </a:spcBef>
              <a:spcAft>
                <a:spcPts val="0"/>
              </a:spcAft>
              <a:buClr>
                <a:schemeClr val="lt1"/>
              </a:buClr>
              <a:buSzPct val="100000"/>
              <a:buNone/>
            </a:pPr>
            <a:r>
              <a:rPr lang="en-US" dirty="0" err="1"/>
              <a:t>Zie</a:t>
            </a:r>
            <a:r>
              <a:rPr lang="en-US" dirty="0"/>
              <a:t> de </a:t>
            </a:r>
            <a:r>
              <a:rPr lang="en-US" dirty="0" err="1"/>
              <a:t>studentenopdrachten</a:t>
            </a:r>
            <a:r>
              <a:rPr lang="en-US" dirty="0"/>
              <a:t> in </a:t>
            </a:r>
            <a:r>
              <a:rPr lang="en-US" dirty="0" err="1"/>
              <a:t>onze</a:t>
            </a:r>
            <a:r>
              <a:rPr lang="en-US" dirty="0"/>
              <a:t> </a:t>
            </a:r>
            <a:r>
              <a:rPr lang="en-US" dirty="0" err="1"/>
              <a:t>resultatenrubriek</a:t>
            </a:r>
            <a:r>
              <a:rPr lang="en-US" dirty="0"/>
              <a:t> </a:t>
            </a:r>
            <a:r>
              <a:rPr lang="en-US" dirty="0" err="1"/>
              <a:t>voor</a:t>
            </a:r>
            <a:r>
              <a:rPr lang="en-US" dirty="0"/>
              <a:t> </a:t>
            </a:r>
            <a:r>
              <a:rPr lang="en-US" dirty="0" err="1"/>
              <a:t>inspiratie</a:t>
            </a:r>
            <a:r>
              <a:rPr lang="en-US" dirty="0"/>
              <a:t>! https://www.cookitforward.eu/results</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31"/>
          <p:cNvSpPr txBox="1">
            <a:spLocks noGrp="1"/>
          </p:cNvSpPr>
          <p:nvPr>
            <p:ph type="body" idx="2"/>
          </p:nvPr>
        </p:nvSpPr>
        <p:spPr>
          <a:xfrm>
            <a:off x="632736" y="451779"/>
            <a:ext cx="5085159" cy="582221"/>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chemeClr val="lt1"/>
              </a:buClr>
              <a:buSzPts val="3200"/>
              <a:buNone/>
            </a:pPr>
            <a:r>
              <a:rPr lang="en-US" sz="3200"/>
              <a:t>4. Aanpassing en overleving</a:t>
            </a:r>
            <a:endParaRPr sz="3200"/>
          </a:p>
        </p:txBody>
      </p:sp>
      <p:pic>
        <p:nvPicPr>
          <p:cNvPr id="778" name="Google Shape;778;p31">
            <a:hlinkClick r:id="rId3"/>
          </p:cNvPr>
          <p:cNvPicPr preferRelativeResize="0"/>
          <p:nvPr/>
        </p:nvPicPr>
        <p:blipFill rotWithShape="1">
          <a:blip r:embed="rId4">
            <a:alphaModFix/>
          </a:blip>
          <a:srcRect/>
          <a:stretch/>
        </p:blipFill>
        <p:spPr>
          <a:xfrm>
            <a:off x="6571504" y="1495148"/>
            <a:ext cx="5368592" cy="2954806"/>
          </a:xfrm>
          <a:prstGeom prst="rect">
            <a:avLst/>
          </a:prstGeom>
          <a:noFill/>
          <a:ln>
            <a:noFill/>
          </a:ln>
        </p:spPr>
      </p:pic>
      <p:sp>
        <p:nvSpPr>
          <p:cNvPr id="779" name="Google Shape;779;p31"/>
          <p:cNvSpPr/>
          <p:nvPr/>
        </p:nvSpPr>
        <p:spPr>
          <a:xfrm>
            <a:off x="9750829" y="451779"/>
            <a:ext cx="1808435" cy="886570"/>
          </a:xfrm>
          <a:prstGeom prst="rect">
            <a:avLst/>
          </a:prstGeom>
          <a:solidFill>
            <a:srgbClr val="EF9958"/>
          </a:solidFill>
          <a:ln w="12700" cap="flat" cmpd="sng">
            <a:solidFill>
              <a:srgbClr val="EF9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Raleway"/>
                <a:ea typeface="Raleway"/>
                <a:cs typeface="Raleway"/>
                <a:sym typeface="Raleway"/>
              </a:rPr>
              <a:t>Inzicht krijgen</a:t>
            </a:r>
            <a:endParaRPr/>
          </a:p>
          <a:p>
            <a:pPr marL="0" marR="0" lvl="0" indent="0" algn="ctr" rtl="0">
              <a:spcBef>
                <a:spcPts val="0"/>
              </a:spcBef>
              <a:spcAft>
                <a:spcPts val="0"/>
              </a:spcAft>
              <a:buNone/>
            </a:pPr>
            <a:r>
              <a:rPr lang="en-US" sz="1800" b="1">
                <a:solidFill>
                  <a:schemeClr val="lt1"/>
                </a:solidFill>
                <a:latin typeface="Raleway"/>
                <a:ea typeface="Raleway"/>
                <a:cs typeface="Raleway"/>
                <a:sym typeface="Raleway"/>
              </a:rPr>
              <a:t>Lees dit verslag!</a:t>
            </a:r>
            <a:endParaRPr sz="1800" b="1">
              <a:solidFill>
                <a:schemeClr val="lt1"/>
              </a:solidFill>
              <a:latin typeface="Raleway"/>
              <a:ea typeface="Raleway"/>
              <a:cs typeface="Raleway"/>
              <a:sym typeface="Raleway"/>
            </a:endParaRPr>
          </a:p>
        </p:txBody>
      </p:sp>
      <p:sp>
        <p:nvSpPr>
          <p:cNvPr id="780" name="Google Shape;780;p31"/>
          <p:cNvSpPr txBox="1">
            <a:spLocks noGrp="1"/>
          </p:cNvSpPr>
          <p:nvPr>
            <p:ph type="body" idx="1"/>
          </p:nvPr>
        </p:nvSpPr>
        <p:spPr>
          <a:xfrm>
            <a:off x="632735" y="1495148"/>
            <a:ext cx="5385679" cy="3867704"/>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10000"/>
              </a:lnSpc>
              <a:spcBef>
                <a:spcPts val="0"/>
              </a:spcBef>
              <a:spcAft>
                <a:spcPts val="0"/>
              </a:spcAft>
              <a:buClr>
                <a:schemeClr val="lt1"/>
              </a:buClr>
              <a:buSzPct val="100000"/>
              <a:buNone/>
            </a:pPr>
            <a:r>
              <a:rPr lang="en-US" dirty="0" err="1"/>
              <a:t>Vooral</a:t>
            </a:r>
            <a:r>
              <a:rPr lang="en-US" dirty="0"/>
              <a:t> nu, </a:t>
            </a:r>
            <a:r>
              <a:rPr lang="en-US" dirty="0" err="1"/>
              <a:t>wanneer</a:t>
            </a:r>
            <a:r>
              <a:rPr lang="en-US" dirty="0"/>
              <a:t> ze de </a:t>
            </a:r>
            <a:r>
              <a:rPr lang="en-US" dirty="0" err="1"/>
              <a:t>gevolgen</a:t>
            </a:r>
            <a:r>
              <a:rPr lang="en-US" dirty="0"/>
              <a:t> van de </a:t>
            </a:r>
            <a:r>
              <a:rPr lang="en-US" dirty="0" err="1"/>
              <a:t>Covidepandemie</a:t>
            </a:r>
            <a:r>
              <a:rPr lang="en-US" dirty="0"/>
              <a:t> </a:t>
            </a:r>
            <a:r>
              <a:rPr lang="en-US" dirty="0" err="1"/>
              <a:t>proberen</a:t>
            </a:r>
            <a:r>
              <a:rPr lang="en-US" dirty="0"/>
              <a:t> </a:t>
            </a:r>
            <a:r>
              <a:rPr lang="en-US" dirty="0" err="1"/>
              <a:t>te</a:t>
            </a:r>
            <a:r>
              <a:rPr lang="en-US" dirty="0"/>
              <a:t> </a:t>
            </a:r>
            <a:r>
              <a:rPr lang="en-US" dirty="0" err="1"/>
              <a:t>overleven</a:t>
            </a:r>
            <a:r>
              <a:rPr lang="en-US" dirty="0"/>
              <a:t>, </a:t>
            </a:r>
            <a:r>
              <a:rPr lang="en-US" dirty="0" err="1"/>
              <a:t>hebben</a:t>
            </a:r>
            <a:r>
              <a:rPr lang="en-US" dirty="0"/>
              <a:t> </a:t>
            </a:r>
            <a:r>
              <a:rPr lang="en-US" dirty="0" err="1"/>
              <a:t>bedrijven</a:t>
            </a:r>
            <a:r>
              <a:rPr lang="en-US" dirty="0"/>
              <a:t> in de </a:t>
            </a:r>
            <a:r>
              <a:rPr lang="en-US" dirty="0" err="1"/>
              <a:t>culinaire</a:t>
            </a:r>
            <a:r>
              <a:rPr lang="en-US" dirty="0"/>
              <a:t>/</a:t>
            </a:r>
            <a:r>
              <a:rPr lang="en-US" dirty="0" err="1"/>
              <a:t>voedseldienstensector</a:t>
            </a:r>
            <a:r>
              <a:rPr lang="en-US" dirty="0"/>
              <a:t> het </a:t>
            </a:r>
            <a:r>
              <a:rPr lang="en-US" dirty="0" err="1"/>
              <a:t>moeilijk</a:t>
            </a:r>
            <a:r>
              <a:rPr lang="en-US" dirty="0"/>
              <a:t>...</a:t>
            </a:r>
            <a:endParaRPr dirty="0"/>
          </a:p>
          <a:p>
            <a:pPr marL="0" lvl="0" indent="0" algn="l" rtl="0">
              <a:lnSpc>
                <a:spcPct val="110000"/>
              </a:lnSpc>
              <a:spcBef>
                <a:spcPts val="1000"/>
              </a:spcBef>
              <a:spcAft>
                <a:spcPts val="0"/>
              </a:spcAft>
              <a:buClr>
                <a:schemeClr val="lt1"/>
              </a:buClr>
              <a:buSzPct val="100000"/>
              <a:buNone/>
            </a:pPr>
            <a:r>
              <a:rPr lang="en-US" dirty="0"/>
              <a:t>Het </a:t>
            </a:r>
            <a:r>
              <a:rPr lang="en-US" dirty="0" err="1"/>
              <a:t>Ierse</a:t>
            </a:r>
            <a:r>
              <a:rPr lang="en-US" dirty="0"/>
              <a:t> </a:t>
            </a:r>
            <a:r>
              <a:rPr lang="en-US" b="1" u="sng" dirty="0">
                <a:solidFill>
                  <a:schemeClr val="hlink"/>
                </a:solidFill>
                <a:hlinkClick r:id="rId3"/>
              </a:rPr>
              <a:t>Bord Bia Market Insights report 2020 </a:t>
            </a:r>
            <a:r>
              <a:rPr lang="en-US" dirty="0" err="1"/>
              <a:t>schetst</a:t>
            </a:r>
            <a:r>
              <a:rPr lang="en-US" dirty="0"/>
              <a:t> hoe </a:t>
            </a:r>
            <a:r>
              <a:rPr lang="en-US" dirty="0" err="1"/>
              <a:t>aanpassingen</a:t>
            </a:r>
            <a:r>
              <a:rPr lang="en-US" dirty="0"/>
              <a:t> </a:t>
            </a:r>
            <a:r>
              <a:rPr lang="en-US" dirty="0" err="1"/>
              <a:t>aan</a:t>
            </a:r>
            <a:r>
              <a:rPr lang="en-US" dirty="0"/>
              <a:t> </a:t>
            </a:r>
            <a:r>
              <a:rPr lang="en-US" dirty="0" err="1"/>
              <a:t>bedrijfsmodellen</a:t>
            </a:r>
            <a:r>
              <a:rPr lang="en-US" dirty="0"/>
              <a:t> de </a:t>
            </a:r>
            <a:r>
              <a:rPr lang="en-US" dirty="0" err="1"/>
              <a:t>sleutel</a:t>
            </a:r>
            <a:r>
              <a:rPr lang="en-US" dirty="0"/>
              <a:t> is tot </a:t>
            </a:r>
            <a:r>
              <a:rPr lang="en-US" dirty="0" err="1"/>
              <a:t>overleven</a:t>
            </a:r>
            <a:r>
              <a:rPr lang="en-US" dirty="0"/>
              <a:t>. </a:t>
            </a:r>
            <a:r>
              <a:rPr lang="en-US" dirty="0" err="1"/>
              <a:t>Dit</a:t>
            </a:r>
            <a:r>
              <a:rPr lang="en-US" dirty="0"/>
              <a:t> </a:t>
            </a:r>
            <a:r>
              <a:rPr lang="en-US" dirty="0" err="1"/>
              <a:t>omvat</a:t>
            </a:r>
            <a:r>
              <a:rPr lang="en-US" dirty="0"/>
              <a:t> </a:t>
            </a:r>
            <a:r>
              <a:rPr lang="en-US" dirty="0" err="1"/>
              <a:t>veranderingen</a:t>
            </a:r>
            <a:r>
              <a:rPr lang="en-US" dirty="0"/>
              <a:t> in het menu </a:t>
            </a:r>
            <a:r>
              <a:rPr lang="en-US" dirty="0" err="1"/>
              <a:t>en</a:t>
            </a:r>
            <a:r>
              <a:rPr lang="en-US" dirty="0"/>
              <a:t> het </a:t>
            </a:r>
            <a:r>
              <a:rPr lang="en-US" dirty="0" err="1"/>
              <a:t>gebruik</a:t>
            </a:r>
            <a:r>
              <a:rPr lang="en-US" dirty="0"/>
              <a:t> van </a:t>
            </a:r>
            <a:r>
              <a:rPr lang="en-US" dirty="0" err="1"/>
              <a:t>technologie</a:t>
            </a:r>
            <a:r>
              <a:rPr lang="en-US" dirty="0"/>
              <a:t>.</a:t>
            </a:r>
            <a:endParaRPr dirty="0"/>
          </a:p>
          <a:p>
            <a:pPr marL="0" lvl="0" indent="0" algn="l" rtl="0">
              <a:lnSpc>
                <a:spcPct val="110000"/>
              </a:lnSpc>
              <a:spcBef>
                <a:spcPts val="1000"/>
              </a:spcBef>
              <a:spcAft>
                <a:spcPts val="0"/>
              </a:spcAft>
              <a:buClr>
                <a:schemeClr val="lt1"/>
              </a:buClr>
              <a:buSzPct val="100000"/>
              <a:buNone/>
            </a:pPr>
            <a:r>
              <a:rPr lang="en-US" dirty="0" err="1"/>
              <a:t>Studenten</a:t>
            </a:r>
            <a:r>
              <a:rPr lang="en-US" dirty="0"/>
              <a:t> op stage </a:t>
            </a:r>
            <a:r>
              <a:rPr lang="en-US" dirty="0" err="1"/>
              <a:t>kunnen</a:t>
            </a:r>
            <a:r>
              <a:rPr lang="en-US" dirty="0"/>
              <a:t> </a:t>
            </a:r>
            <a:r>
              <a:rPr lang="en-US" dirty="0" err="1"/>
              <a:t>een</a:t>
            </a:r>
            <a:r>
              <a:rPr lang="en-US" dirty="0"/>
              <a:t> </a:t>
            </a:r>
            <a:r>
              <a:rPr lang="en-US" dirty="0" err="1"/>
              <a:t>rol</a:t>
            </a:r>
            <a:r>
              <a:rPr lang="en-US" dirty="0"/>
              <a:t> </a:t>
            </a:r>
            <a:r>
              <a:rPr lang="en-US" dirty="0" err="1"/>
              <a:t>spelen</a:t>
            </a:r>
            <a:r>
              <a:rPr lang="en-US" dirty="0"/>
              <a:t> </a:t>
            </a:r>
            <a:r>
              <a:rPr lang="en-US" dirty="0" err="1"/>
              <a:t>bij</a:t>
            </a:r>
            <a:r>
              <a:rPr lang="en-US" dirty="0"/>
              <a:t> </a:t>
            </a:r>
            <a:r>
              <a:rPr lang="en-US" dirty="0" err="1"/>
              <a:t>deze</a:t>
            </a:r>
            <a:r>
              <a:rPr lang="en-US" dirty="0"/>
              <a:t> </a:t>
            </a:r>
            <a:r>
              <a:rPr lang="en-US" dirty="0" err="1"/>
              <a:t>aanpassingen</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32"/>
          <p:cNvSpPr txBox="1">
            <a:spLocks noGrp="1"/>
          </p:cNvSpPr>
          <p:nvPr>
            <p:ph type="body" idx="1"/>
          </p:nvPr>
        </p:nvSpPr>
        <p:spPr>
          <a:xfrm>
            <a:off x="278700" y="1523095"/>
            <a:ext cx="5804859" cy="4385898"/>
          </a:xfrm>
          <a:prstGeom prst="rect">
            <a:avLst/>
          </a:prstGeom>
          <a:noFill/>
          <a:ln>
            <a:noFill/>
          </a:ln>
        </p:spPr>
        <p:txBody>
          <a:bodyPr spcFirstLastPara="1" wrap="square" lIns="91425" tIns="45700" rIns="91425" bIns="45700" anchor="t" anchorCtr="0">
            <a:noAutofit/>
          </a:bodyPr>
          <a:lstStyle/>
          <a:p>
            <a:pPr marL="228600" lvl="0" indent="0" algn="l" rtl="0">
              <a:lnSpc>
                <a:spcPct val="120000"/>
              </a:lnSpc>
              <a:spcBef>
                <a:spcPts val="0"/>
              </a:spcBef>
              <a:spcAft>
                <a:spcPts val="0"/>
              </a:spcAft>
              <a:buClr>
                <a:schemeClr val="lt1"/>
              </a:buClr>
              <a:buSzPts val="2000"/>
              <a:buNone/>
            </a:pPr>
            <a:r>
              <a:rPr lang="en-US" sz="1800" dirty="0" err="1"/>
              <a:t>Werkervaring</a:t>
            </a:r>
            <a:r>
              <a:rPr lang="en-US" sz="1800" dirty="0"/>
              <a:t> </a:t>
            </a:r>
            <a:r>
              <a:rPr lang="en-US" sz="1800" dirty="0" err="1"/>
              <a:t>opdoen</a:t>
            </a:r>
            <a:r>
              <a:rPr lang="en-US" sz="1800" dirty="0"/>
              <a:t> via stages </a:t>
            </a:r>
            <a:r>
              <a:rPr lang="en-US" sz="1800" dirty="0" err="1"/>
              <a:t>geeft</a:t>
            </a:r>
            <a:r>
              <a:rPr lang="en-US" sz="1800" dirty="0"/>
              <a:t> </a:t>
            </a:r>
            <a:r>
              <a:rPr lang="en-US" sz="1800" dirty="0" err="1"/>
              <a:t>studenten</a:t>
            </a:r>
            <a:r>
              <a:rPr lang="en-US" sz="1800" dirty="0"/>
              <a:t> </a:t>
            </a:r>
            <a:r>
              <a:rPr lang="en-US" sz="1800" dirty="0" err="1"/>
              <a:t>een</a:t>
            </a:r>
            <a:r>
              <a:rPr lang="en-US" sz="1800" dirty="0"/>
              <a:t> </a:t>
            </a:r>
            <a:r>
              <a:rPr lang="en-US" sz="1800" dirty="0" err="1"/>
              <a:t>enorm</a:t>
            </a:r>
            <a:r>
              <a:rPr lang="en-US" sz="1800" dirty="0"/>
              <a:t> </a:t>
            </a:r>
            <a:r>
              <a:rPr lang="en-US" sz="1800" dirty="0" err="1"/>
              <a:t>voordeel</a:t>
            </a:r>
            <a:r>
              <a:rPr lang="en-US" sz="1800" dirty="0"/>
              <a:t> </a:t>
            </a:r>
            <a:r>
              <a:rPr lang="en-US" sz="1800" dirty="0" err="1"/>
              <a:t>bij</a:t>
            </a:r>
            <a:r>
              <a:rPr lang="en-US" sz="1800" dirty="0"/>
              <a:t> het </a:t>
            </a:r>
            <a:r>
              <a:rPr lang="en-US" sz="1800" dirty="0" err="1"/>
              <a:t>solliciteren</a:t>
            </a:r>
            <a:r>
              <a:rPr lang="en-US" sz="1800" dirty="0"/>
              <a:t> </a:t>
            </a:r>
            <a:r>
              <a:rPr lang="en-US" sz="1800" dirty="0" err="1"/>
              <a:t>naar</a:t>
            </a:r>
            <a:r>
              <a:rPr lang="en-US" sz="1800" dirty="0"/>
              <a:t> </a:t>
            </a:r>
            <a:r>
              <a:rPr lang="en-US" sz="1800" dirty="0" err="1"/>
              <a:t>functies</a:t>
            </a:r>
            <a:r>
              <a:rPr lang="en-US" sz="1800" dirty="0"/>
              <a:t>. </a:t>
            </a:r>
            <a:r>
              <a:rPr lang="en-US" sz="1800" dirty="0" err="1"/>
              <a:t>Ze</a:t>
            </a:r>
            <a:r>
              <a:rPr lang="en-US" sz="1800" dirty="0"/>
              <a:t> </a:t>
            </a:r>
            <a:r>
              <a:rPr lang="en-US" sz="1800" dirty="0" err="1"/>
              <a:t>hebben</a:t>
            </a:r>
            <a:r>
              <a:rPr lang="en-US" sz="1800" dirty="0"/>
              <a:t> </a:t>
            </a:r>
            <a:r>
              <a:rPr lang="en-US" sz="1800" dirty="0" err="1"/>
              <a:t>dan</a:t>
            </a:r>
            <a:r>
              <a:rPr lang="en-US" sz="1800" dirty="0"/>
              <a:t> al </a:t>
            </a:r>
            <a:r>
              <a:rPr lang="en-US" sz="1800" dirty="0" err="1"/>
              <a:t>bewezen</a:t>
            </a:r>
            <a:r>
              <a:rPr lang="en-US" sz="1800" dirty="0"/>
              <a:t> </a:t>
            </a:r>
            <a:r>
              <a:rPr lang="en-US" sz="1800" dirty="0" err="1"/>
              <a:t>dat</a:t>
            </a:r>
            <a:r>
              <a:rPr lang="en-US" sz="1800" dirty="0"/>
              <a:t> </a:t>
            </a:r>
            <a:r>
              <a:rPr lang="en-US" sz="1800" dirty="0" err="1"/>
              <a:t>ze</a:t>
            </a:r>
            <a:r>
              <a:rPr lang="en-US" sz="1800" dirty="0"/>
              <a:t> </a:t>
            </a:r>
            <a:r>
              <a:rPr lang="en-US" sz="1800" dirty="0" err="1"/>
              <a:t>handig</a:t>
            </a:r>
            <a:r>
              <a:rPr lang="en-US" sz="1800" dirty="0"/>
              <a:t> </a:t>
            </a:r>
            <a:r>
              <a:rPr lang="en-US" sz="1800" dirty="0" err="1"/>
              <a:t>zijn</a:t>
            </a:r>
            <a:r>
              <a:rPr lang="en-US" sz="1800" dirty="0"/>
              <a:t> in het </a:t>
            </a:r>
            <a:r>
              <a:rPr lang="en-US" sz="1800" dirty="0" err="1"/>
              <a:t>heruitvinden</a:t>
            </a:r>
            <a:r>
              <a:rPr lang="en-US" sz="1800" dirty="0"/>
              <a:t> van </a:t>
            </a:r>
            <a:r>
              <a:rPr lang="en-US" sz="1800" dirty="0" err="1"/>
              <a:t>gerechten</a:t>
            </a:r>
            <a:r>
              <a:rPr lang="en-US" sz="1800" dirty="0"/>
              <a:t> </a:t>
            </a:r>
            <a:r>
              <a:rPr lang="en-US" sz="1800" dirty="0" err="1"/>
              <a:t>en</a:t>
            </a:r>
            <a:r>
              <a:rPr lang="en-US" sz="1800" dirty="0"/>
              <a:t> </a:t>
            </a:r>
            <a:r>
              <a:rPr lang="en-US" sz="1800" dirty="0" err="1"/>
              <a:t>dat</a:t>
            </a:r>
            <a:r>
              <a:rPr lang="en-US" sz="1800" dirty="0"/>
              <a:t> </a:t>
            </a:r>
            <a:r>
              <a:rPr lang="en-US" sz="1800" dirty="0" err="1"/>
              <a:t>ze</a:t>
            </a:r>
            <a:r>
              <a:rPr lang="en-US" sz="1800" dirty="0"/>
              <a:t> </a:t>
            </a:r>
            <a:r>
              <a:rPr lang="en-US" sz="1800" dirty="0" err="1"/>
              <a:t>traditionele</a:t>
            </a:r>
            <a:r>
              <a:rPr lang="en-US" sz="1800" dirty="0"/>
              <a:t> </a:t>
            </a:r>
            <a:r>
              <a:rPr lang="en-US" sz="1800" dirty="0" err="1"/>
              <a:t>recepten</a:t>
            </a:r>
            <a:r>
              <a:rPr lang="en-US" sz="1800" dirty="0"/>
              <a:t> </a:t>
            </a:r>
            <a:r>
              <a:rPr lang="en-US" sz="1800" dirty="0" err="1"/>
              <a:t>en</a:t>
            </a:r>
            <a:r>
              <a:rPr lang="en-US" sz="1800" dirty="0"/>
              <a:t> </a:t>
            </a:r>
            <a:r>
              <a:rPr lang="en-US" sz="1800" dirty="0" err="1"/>
              <a:t>technieken</a:t>
            </a:r>
            <a:r>
              <a:rPr lang="en-US" sz="1800" dirty="0"/>
              <a:t> die </a:t>
            </a:r>
            <a:r>
              <a:rPr lang="en-US" sz="1800" dirty="0" err="1"/>
              <a:t>belangrijk</a:t>
            </a:r>
            <a:r>
              <a:rPr lang="en-US" sz="1800" dirty="0"/>
              <a:t> </a:t>
            </a:r>
            <a:r>
              <a:rPr lang="en-US" sz="1800" dirty="0" err="1"/>
              <a:t>zijn</a:t>
            </a:r>
            <a:r>
              <a:rPr lang="en-US" sz="1800" dirty="0"/>
              <a:t> </a:t>
            </a:r>
            <a:r>
              <a:rPr lang="en-US" sz="1800" dirty="0" err="1"/>
              <a:t>voor</a:t>
            </a:r>
            <a:r>
              <a:rPr lang="en-US" sz="1800" dirty="0"/>
              <a:t> </a:t>
            </a:r>
            <a:r>
              <a:rPr lang="en-US" sz="1800" dirty="0" err="1"/>
              <a:t>dat</a:t>
            </a:r>
            <a:r>
              <a:rPr lang="en-US" sz="1800" dirty="0"/>
              <a:t> </a:t>
            </a:r>
            <a:r>
              <a:rPr lang="en-US" sz="1800" dirty="0" err="1"/>
              <a:t>specifieke</a:t>
            </a:r>
            <a:r>
              <a:rPr lang="en-US" sz="1800" dirty="0"/>
              <a:t> </a:t>
            </a:r>
            <a:r>
              <a:rPr lang="en-US" sz="1800" dirty="0" err="1"/>
              <a:t>bedrijf</a:t>
            </a:r>
            <a:r>
              <a:rPr lang="en-US" sz="1800" dirty="0"/>
              <a:t> of die </a:t>
            </a:r>
            <a:r>
              <a:rPr lang="en-US" sz="1800" dirty="0" err="1"/>
              <a:t>locatie</a:t>
            </a:r>
            <a:r>
              <a:rPr lang="en-US" sz="1800" dirty="0"/>
              <a:t>, </a:t>
            </a:r>
            <a:r>
              <a:rPr lang="en-US" sz="1800" dirty="0" err="1"/>
              <a:t>begrijpen</a:t>
            </a:r>
            <a:r>
              <a:rPr lang="en-US" sz="1800" dirty="0"/>
              <a:t> </a:t>
            </a:r>
            <a:r>
              <a:rPr lang="en-US" sz="1800" dirty="0" err="1"/>
              <a:t>en</a:t>
            </a:r>
            <a:r>
              <a:rPr lang="en-US" sz="1800" dirty="0"/>
              <a:t> </a:t>
            </a:r>
            <a:r>
              <a:rPr lang="en-US" sz="1800" dirty="0" err="1"/>
              <a:t>gebruiken</a:t>
            </a:r>
            <a:r>
              <a:rPr lang="en-US" sz="1800" dirty="0"/>
              <a:t>.   </a:t>
            </a:r>
            <a:endParaRPr sz="2000" dirty="0"/>
          </a:p>
          <a:p>
            <a:pPr marL="228600" lvl="0" indent="0" algn="l" rtl="0">
              <a:lnSpc>
                <a:spcPct val="120000"/>
              </a:lnSpc>
              <a:spcBef>
                <a:spcPts val="1000"/>
              </a:spcBef>
              <a:spcAft>
                <a:spcPts val="0"/>
              </a:spcAft>
              <a:buClr>
                <a:schemeClr val="lt1"/>
              </a:buClr>
              <a:buSzPts val="2000"/>
              <a:buNone/>
            </a:pPr>
            <a:r>
              <a:rPr lang="en-US" sz="1800" dirty="0" err="1"/>
              <a:t>Culinaire</a:t>
            </a:r>
            <a:r>
              <a:rPr lang="en-US" sz="1800" dirty="0"/>
              <a:t> </a:t>
            </a:r>
            <a:r>
              <a:rPr lang="en-US" sz="1800" dirty="0" err="1"/>
              <a:t>verhalen</a:t>
            </a:r>
            <a:r>
              <a:rPr lang="en-US" sz="1800" dirty="0"/>
              <a:t> </a:t>
            </a:r>
            <a:r>
              <a:rPr lang="en-US" sz="1800" dirty="0" err="1"/>
              <a:t>kunnen</a:t>
            </a:r>
            <a:r>
              <a:rPr lang="en-US" sz="1800" dirty="0"/>
              <a:t> </a:t>
            </a:r>
            <a:r>
              <a:rPr lang="en-US" sz="1800" dirty="0" err="1"/>
              <a:t>jonge</a:t>
            </a:r>
            <a:r>
              <a:rPr lang="en-US" sz="1800" dirty="0"/>
              <a:t> </a:t>
            </a:r>
            <a:r>
              <a:rPr lang="en-US" sz="1800" dirty="0" err="1"/>
              <a:t>leerling-koks</a:t>
            </a:r>
            <a:r>
              <a:rPr lang="en-US" sz="1800" dirty="0"/>
              <a:t> </a:t>
            </a:r>
            <a:r>
              <a:rPr lang="en-US" sz="1800" dirty="0" err="1"/>
              <a:t>inspireren</a:t>
            </a:r>
            <a:r>
              <a:rPr lang="en-US" sz="1800" dirty="0"/>
              <a:t> om </a:t>
            </a:r>
            <a:r>
              <a:rPr lang="en-US" sz="1800" dirty="0" err="1"/>
              <a:t>oude</a:t>
            </a:r>
            <a:r>
              <a:rPr lang="en-US" sz="1800" dirty="0"/>
              <a:t> </a:t>
            </a:r>
            <a:r>
              <a:rPr lang="en-US" sz="1800" dirty="0" err="1"/>
              <a:t>recepten</a:t>
            </a:r>
            <a:r>
              <a:rPr lang="en-US" sz="1800" dirty="0"/>
              <a:t> </a:t>
            </a:r>
            <a:r>
              <a:rPr lang="en-US" sz="1800" dirty="0" err="1"/>
              <a:t>te</a:t>
            </a:r>
            <a:r>
              <a:rPr lang="en-US" sz="1800" dirty="0"/>
              <a:t> </a:t>
            </a:r>
            <a:r>
              <a:rPr lang="en-US" sz="1800" dirty="0" err="1"/>
              <a:t>recreëren</a:t>
            </a:r>
            <a:r>
              <a:rPr lang="en-US" sz="1800" dirty="0"/>
              <a:t> of </a:t>
            </a:r>
            <a:r>
              <a:rPr lang="en-US" sz="1800" dirty="0" err="1"/>
              <a:t>vergeten</a:t>
            </a:r>
            <a:r>
              <a:rPr lang="en-US" sz="1800" dirty="0"/>
              <a:t> </a:t>
            </a:r>
            <a:r>
              <a:rPr lang="en-US" sz="1800" dirty="0" err="1"/>
              <a:t>voedingsmiddelen</a:t>
            </a:r>
            <a:r>
              <a:rPr lang="en-US" sz="1800" dirty="0"/>
              <a:t> </a:t>
            </a:r>
            <a:r>
              <a:rPr lang="en-US" sz="1800" dirty="0" err="1"/>
              <a:t>opnieuw</a:t>
            </a:r>
            <a:r>
              <a:rPr lang="en-US" sz="1800" dirty="0"/>
              <a:t> </a:t>
            </a:r>
            <a:r>
              <a:rPr lang="en-US" sz="1800" dirty="0" err="1"/>
              <a:t>te</a:t>
            </a:r>
            <a:r>
              <a:rPr lang="en-US" sz="1800" dirty="0"/>
              <a:t> </a:t>
            </a:r>
            <a:r>
              <a:rPr lang="en-US" sz="1800" dirty="0" err="1"/>
              <a:t>introduceren</a:t>
            </a:r>
            <a:r>
              <a:rPr lang="en-US" sz="1800" dirty="0"/>
              <a:t> </a:t>
            </a:r>
            <a:r>
              <a:rPr lang="en-US" sz="1800" dirty="0" err="1"/>
              <a:t>en</a:t>
            </a:r>
            <a:r>
              <a:rPr lang="en-US" sz="1800" dirty="0"/>
              <a:t> ze in de 21</a:t>
            </a:r>
            <a:r>
              <a:rPr lang="en-US" sz="1800" baseline="30000" dirty="0"/>
              <a:t>st</a:t>
            </a:r>
            <a:r>
              <a:rPr lang="en-US" sz="1800" dirty="0"/>
              <a:t> </a:t>
            </a:r>
            <a:r>
              <a:rPr lang="en-US" sz="1800" dirty="0" err="1"/>
              <a:t>eeuw</a:t>
            </a:r>
            <a:r>
              <a:rPr lang="en-US" sz="1800" dirty="0"/>
              <a:t> </a:t>
            </a:r>
            <a:r>
              <a:rPr lang="en-US" sz="1800" dirty="0" err="1"/>
              <a:t>te</a:t>
            </a:r>
            <a:r>
              <a:rPr lang="en-US" sz="1800" dirty="0"/>
              <a:t> </a:t>
            </a:r>
            <a:r>
              <a:rPr lang="en-US" sz="1800" dirty="0" err="1"/>
              <a:t>brengen</a:t>
            </a:r>
            <a:r>
              <a:rPr lang="en-US" sz="1800" dirty="0"/>
              <a:t>.</a:t>
            </a:r>
            <a:endParaRPr sz="2000" dirty="0"/>
          </a:p>
        </p:txBody>
      </p:sp>
      <p:sp>
        <p:nvSpPr>
          <p:cNvPr id="786" name="Google Shape;786;p32"/>
          <p:cNvSpPr txBox="1">
            <a:spLocks noGrp="1"/>
          </p:cNvSpPr>
          <p:nvPr>
            <p:ph type="body" idx="2"/>
          </p:nvPr>
        </p:nvSpPr>
        <p:spPr>
          <a:xfrm>
            <a:off x="349135" y="532015"/>
            <a:ext cx="5968537" cy="85112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5. Werkgelegenheid</a:t>
            </a:r>
            <a:endParaRPr sz="3200"/>
          </a:p>
        </p:txBody>
      </p:sp>
      <p:grpSp>
        <p:nvGrpSpPr>
          <p:cNvPr id="787" name="Google Shape;787;p32"/>
          <p:cNvGrpSpPr/>
          <p:nvPr/>
        </p:nvGrpSpPr>
        <p:grpSpPr>
          <a:xfrm>
            <a:off x="7987865" y="1953630"/>
            <a:ext cx="2568632" cy="2419003"/>
            <a:chOff x="754334" y="2133351"/>
            <a:chExt cx="979168" cy="981908"/>
          </a:xfrm>
        </p:grpSpPr>
        <p:sp>
          <p:nvSpPr>
            <p:cNvPr id="788" name="Google Shape;788;p32"/>
            <p:cNvSpPr/>
            <p:nvPr/>
          </p:nvSpPr>
          <p:spPr>
            <a:xfrm>
              <a:off x="1130093" y="2437797"/>
              <a:ext cx="227649" cy="112453"/>
            </a:xfrm>
            <a:custGeom>
              <a:avLst/>
              <a:gdLst/>
              <a:ahLst/>
              <a:cxnLst/>
              <a:rect l="l" t="t" r="r" b="b"/>
              <a:pathLst>
                <a:path w="227649" h="112453" extrusionOk="0">
                  <a:moveTo>
                    <a:pt x="227649" y="74054"/>
                  </a:moveTo>
                  <a:lnTo>
                    <a:pt x="156338" y="104225"/>
                  </a:lnTo>
                  <a:cubicBezTo>
                    <a:pt x="128910" y="115196"/>
                    <a:pt x="98739" y="115196"/>
                    <a:pt x="71311" y="104225"/>
                  </a:cubicBezTo>
                  <a:lnTo>
                    <a:pt x="0" y="74054"/>
                  </a:lnTo>
                  <a:lnTo>
                    <a:pt x="0" y="0"/>
                  </a:lnTo>
                  <a:lnTo>
                    <a:pt x="104225" y="43884"/>
                  </a:lnTo>
                  <a:cubicBezTo>
                    <a:pt x="109711" y="46627"/>
                    <a:pt x="117939" y="46627"/>
                    <a:pt x="123425" y="43884"/>
                  </a:cubicBezTo>
                  <a:lnTo>
                    <a:pt x="227649" y="0"/>
                  </a:lnTo>
                  <a:lnTo>
                    <a:pt x="227649" y="74054"/>
                  </a:lnTo>
                  <a:lnTo>
                    <a:pt x="227649" y="74054"/>
                  </a:lnTo>
                  <a:close/>
                </a:path>
              </a:pathLst>
            </a:custGeom>
            <a:solidFill>
              <a:srgbClr val="5687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9" name="Google Shape;789;p32"/>
            <p:cNvSpPr/>
            <p:nvPr/>
          </p:nvSpPr>
          <p:spPr>
            <a:xfrm>
              <a:off x="1053296" y="2289688"/>
              <a:ext cx="381243" cy="161822"/>
            </a:xfrm>
            <a:custGeom>
              <a:avLst/>
              <a:gdLst/>
              <a:ahLst/>
              <a:cxnLst/>
              <a:rect l="l" t="t" r="r" b="b"/>
              <a:pathLst>
                <a:path w="381243" h="161822" extrusionOk="0">
                  <a:moveTo>
                    <a:pt x="191994" y="0"/>
                  </a:moveTo>
                  <a:lnTo>
                    <a:pt x="381244" y="82283"/>
                  </a:lnTo>
                  <a:lnTo>
                    <a:pt x="315418" y="109710"/>
                  </a:lnTo>
                  <a:lnTo>
                    <a:pt x="315418" y="109710"/>
                  </a:lnTo>
                  <a:lnTo>
                    <a:pt x="191994" y="161823"/>
                  </a:lnTo>
                  <a:lnTo>
                    <a:pt x="65825" y="109710"/>
                  </a:lnTo>
                  <a:lnTo>
                    <a:pt x="65825" y="109710"/>
                  </a:lnTo>
                  <a:lnTo>
                    <a:pt x="0" y="82283"/>
                  </a:lnTo>
                  <a:close/>
                </a:path>
              </a:pathLst>
            </a:custGeom>
            <a:solidFill>
              <a:srgbClr val="5687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90" name="Google Shape;790;p32"/>
            <p:cNvGrpSpPr/>
            <p:nvPr/>
          </p:nvGrpSpPr>
          <p:grpSpPr>
            <a:xfrm>
              <a:off x="754334" y="2133351"/>
              <a:ext cx="979168" cy="981908"/>
              <a:chOff x="754334" y="2133351"/>
              <a:chExt cx="979168" cy="981908"/>
            </a:xfrm>
          </p:grpSpPr>
          <p:sp>
            <p:nvSpPr>
              <p:cNvPr id="791" name="Google Shape;791;p32"/>
              <p:cNvSpPr/>
              <p:nvPr/>
            </p:nvSpPr>
            <p:spPr>
              <a:xfrm>
                <a:off x="754334" y="2133351"/>
                <a:ext cx="979168" cy="589693"/>
              </a:xfrm>
              <a:custGeom>
                <a:avLst/>
                <a:gdLst/>
                <a:ahLst/>
                <a:cxnLst/>
                <a:rect l="l" t="t" r="r" b="b"/>
                <a:pathLst>
                  <a:path w="979168" h="589693" extrusionOk="0">
                    <a:moveTo>
                      <a:pt x="929799" y="490954"/>
                    </a:moveTo>
                    <a:lnTo>
                      <a:pt x="913341" y="490954"/>
                    </a:lnTo>
                    <a:lnTo>
                      <a:pt x="913341" y="98739"/>
                    </a:lnTo>
                    <a:lnTo>
                      <a:pt x="929799" y="98739"/>
                    </a:lnTo>
                    <a:cubicBezTo>
                      <a:pt x="957227" y="98739"/>
                      <a:pt x="979168" y="76797"/>
                      <a:pt x="979168" y="49369"/>
                    </a:cubicBezTo>
                    <a:cubicBezTo>
                      <a:pt x="979168" y="21942"/>
                      <a:pt x="957227" y="0"/>
                      <a:pt x="929799" y="0"/>
                    </a:cubicBezTo>
                    <a:lnTo>
                      <a:pt x="49369" y="0"/>
                    </a:lnTo>
                    <a:cubicBezTo>
                      <a:pt x="21942" y="0"/>
                      <a:pt x="0" y="21942"/>
                      <a:pt x="0" y="49369"/>
                    </a:cubicBezTo>
                    <a:cubicBezTo>
                      <a:pt x="0" y="76797"/>
                      <a:pt x="21942" y="98739"/>
                      <a:pt x="49369" y="98739"/>
                    </a:cubicBezTo>
                    <a:lnTo>
                      <a:pt x="65827" y="98739"/>
                    </a:lnTo>
                    <a:lnTo>
                      <a:pt x="65827" y="490954"/>
                    </a:lnTo>
                    <a:lnTo>
                      <a:pt x="49369" y="490954"/>
                    </a:lnTo>
                    <a:cubicBezTo>
                      <a:pt x="21942" y="490954"/>
                      <a:pt x="0" y="512896"/>
                      <a:pt x="0" y="540324"/>
                    </a:cubicBezTo>
                    <a:cubicBezTo>
                      <a:pt x="0" y="567752"/>
                      <a:pt x="21942" y="589694"/>
                      <a:pt x="49369" y="589694"/>
                    </a:cubicBezTo>
                    <a:lnTo>
                      <a:pt x="929799" y="589694"/>
                    </a:lnTo>
                    <a:cubicBezTo>
                      <a:pt x="957227" y="589694"/>
                      <a:pt x="979168" y="567752"/>
                      <a:pt x="979168" y="540324"/>
                    </a:cubicBezTo>
                    <a:cubicBezTo>
                      <a:pt x="979168" y="512896"/>
                      <a:pt x="957227" y="490954"/>
                      <a:pt x="929799" y="490954"/>
                    </a:cubicBezTo>
                    <a:close/>
                    <a:moveTo>
                      <a:pt x="49369" y="65826"/>
                    </a:moveTo>
                    <a:cubicBezTo>
                      <a:pt x="41142" y="65826"/>
                      <a:pt x="32914" y="57598"/>
                      <a:pt x="32914" y="49369"/>
                    </a:cubicBezTo>
                    <a:cubicBezTo>
                      <a:pt x="32914" y="41141"/>
                      <a:pt x="41142" y="32913"/>
                      <a:pt x="49369" y="32913"/>
                    </a:cubicBezTo>
                    <a:lnTo>
                      <a:pt x="929799" y="32913"/>
                    </a:lnTo>
                    <a:cubicBezTo>
                      <a:pt x="938027" y="32913"/>
                      <a:pt x="946255" y="41141"/>
                      <a:pt x="946255" y="49369"/>
                    </a:cubicBezTo>
                    <a:cubicBezTo>
                      <a:pt x="946255" y="57598"/>
                      <a:pt x="938027" y="65826"/>
                      <a:pt x="929799" y="65826"/>
                    </a:cubicBezTo>
                    <a:lnTo>
                      <a:pt x="49369" y="65826"/>
                    </a:lnTo>
                    <a:close/>
                    <a:moveTo>
                      <a:pt x="883171" y="98739"/>
                    </a:moveTo>
                    <a:lnTo>
                      <a:pt x="883171" y="490954"/>
                    </a:lnTo>
                    <a:lnTo>
                      <a:pt x="98739" y="490954"/>
                    </a:lnTo>
                    <a:lnTo>
                      <a:pt x="98739" y="98739"/>
                    </a:lnTo>
                    <a:lnTo>
                      <a:pt x="883171" y="98739"/>
                    </a:lnTo>
                    <a:close/>
                    <a:moveTo>
                      <a:pt x="929799" y="554038"/>
                    </a:moveTo>
                    <a:lnTo>
                      <a:pt x="49369" y="554038"/>
                    </a:lnTo>
                    <a:cubicBezTo>
                      <a:pt x="41142" y="554038"/>
                      <a:pt x="32914" y="545810"/>
                      <a:pt x="32914" y="537581"/>
                    </a:cubicBezTo>
                    <a:cubicBezTo>
                      <a:pt x="32914" y="529353"/>
                      <a:pt x="41142" y="521125"/>
                      <a:pt x="49369" y="521125"/>
                    </a:cubicBezTo>
                    <a:lnTo>
                      <a:pt x="929799" y="521125"/>
                    </a:lnTo>
                    <a:cubicBezTo>
                      <a:pt x="938027" y="521125"/>
                      <a:pt x="946255" y="529353"/>
                      <a:pt x="946255" y="537581"/>
                    </a:cubicBezTo>
                    <a:cubicBezTo>
                      <a:pt x="946255" y="548552"/>
                      <a:pt x="940769" y="554038"/>
                      <a:pt x="929799" y="55403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2" name="Google Shape;792;p32"/>
              <p:cNvSpPr/>
              <p:nvPr/>
            </p:nvSpPr>
            <p:spPr>
              <a:xfrm>
                <a:off x="1018606" y="2265689"/>
                <a:ext cx="454332" cy="327760"/>
              </a:xfrm>
              <a:custGeom>
                <a:avLst/>
                <a:gdLst/>
                <a:ahLst/>
                <a:cxnLst/>
                <a:rect l="l" t="t" r="r" b="b"/>
                <a:pathLst>
                  <a:path w="454332" h="327760" extrusionOk="0">
                    <a:moveTo>
                      <a:pt x="12746" y="243420"/>
                    </a:moveTo>
                    <a:cubicBezTo>
                      <a:pt x="20976" y="243420"/>
                      <a:pt x="29204" y="235192"/>
                      <a:pt x="29204" y="226964"/>
                    </a:cubicBezTo>
                    <a:lnTo>
                      <a:pt x="29204" y="147424"/>
                    </a:lnTo>
                    <a:lnTo>
                      <a:pt x="78574" y="169366"/>
                    </a:lnTo>
                    <a:lnTo>
                      <a:pt x="78574" y="268105"/>
                    </a:lnTo>
                    <a:lnTo>
                      <a:pt x="78574" y="268105"/>
                    </a:lnTo>
                    <a:cubicBezTo>
                      <a:pt x="78574" y="270848"/>
                      <a:pt x="78574" y="273591"/>
                      <a:pt x="78574" y="273591"/>
                    </a:cubicBezTo>
                    <a:cubicBezTo>
                      <a:pt x="78574" y="276333"/>
                      <a:pt x="81316" y="276333"/>
                      <a:pt x="81316" y="279076"/>
                    </a:cubicBezTo>
                    <a:cubicBezTo>
                      <a:pt x="84059" y="281819"/>
                      <a:pt x="84059" y="281819"/>
                      <a:pt x="86802" y="281819"/>
                    </a:cubicBezTo>
                    <a:lnTo>
                      <a:pt x="169085" y="317475"/>
                    </a:lnTo>
                    <a:cubicBezTo>
                      <a:pt x="204740" y="331189"/>
                      <a:pt x="245882" y="331189"/>
                      <a:pt x="281539" y="317475"/>
                    </a:cubicBezTo>
                    <a:lnTo>
                      <a:pt x="363822" y="281819"/>
                    </a:lnTo>
                    <a:cubicBezTo>
                      <a:pt x="366564" y="281819"/>
                      <a:pt x="366564" y="279076"/>
                      <a:pt x="369306" y="279076"/>
                    </a:cubicBezTo>
                    <a:cubicBezTo>
                      <a:pt x="369306" y="276333"/>
                      <a:pt x="372050" y="276333"/>
                      <a:pt x="372050" y="273591"/>
                    </a:cubicBezTo>
                    <a:cubicBezTo>
                      <a:pt x="372050" y="270848"/>
                      <a:pt x="372050" y="270848"/>
                      <a:pt x="372050" y="268105"/>
                    </a:cubicBezTo>
                    <a:lnTo>
                      <a:pt x="372050" y="268105"/>
                    </a:lnTo>
                    <a:lnTo>
                      <a:pt x="372050" y="169366"/>
                    </a:lnTo>
                    <a:lnTo>
                      <a:pt x="437875" y="141938"/>
                    </a:lnTo>
                    <a:cubicBezTo>
                      <a:pt x="448847" y="136452"/>
                      <a:pt x="454333" y="125481"/>
                      <a:pt x="454333" y="114511"/>
                    </a:cubicBezTo>
                    <a:cubicBezTo>
                      <a:pt x="454333" y="103539"/>
                      <a:pt x="448847" y="92568"/>
                      <a:pt x="437875" y="87083"/>
                    </a:cubicBezTo>
                    <a:lnTo>
                      <a:pt x="237654" y="2057"/>
                    </a:lnTo>
                    <a:cubicBezTo>
                      <a:pt x="232168" y="-686"/>
                      <a:pt x="223940" y="-686"/>
                      <a:pt x="218454" y="2057"/>
                    </a:cubicBezTo>
                    <a:lnTo>
                      <a:pt x="18232" y="87083"/>
                    </a:lnTo>
                    <a:cubicBezTo>
                      <a:pt x="7262" y="92568"/>
                      <a:pt x="1776" y="103539"/>
                      <a:pt x="1776" y="114511"/>
                    </a:cubicBezTo>
                    <a:lnTo>
                      <a:pt x="1776" y="226964"/>
                    </a:lnTo>
                    <a:cubicBezTo>
                      <a:pt x="-3709" y="235192"/>
                      <a:pt x="4518" y="243420"/>
                      <a:pt x="12746" y="243420"/>
                    </a:cubicBezTo>
                    <a:close/>
                    <a:moveTo>
                      <a:pt x="339136" y="254391"/>
                    </a:moveTo>
                    <a:lnTo>
                      <a:pt x="267825" y="284562"/>
                    </a:lnTo>
                    <a:cubicBezTo>
                      <a:pt x="240397" y="295533"/>
                      <a:pt x="210226" y="295533"/>
                      <a:pt x="182798" y="284562"/>
                    </a:cubicBezTo>
                    <a:lnTo>
                      <a:pt x="111487" y="254391"/>
                    </a:lnTo>
                    <a:lnTo>
                      <a:pt x="111487" y="180337"/>
                    </a:lnTo>
                    <a:lnTo>
                      <a:pt x="215712" y="224221"/>
                    </a:lnTo>
                    <a:cubicBezTo>
                      <a:pt x="221198" y="226964"/>
                      <a:pt x="229426" y="226964"/>
                      <a:pt x="234912" y="224221"/>
                    </a:cubicBezTo>
                    <a:lnTo>
                      <a:pt x="339136" y="180337"/>
                    </a:lnTo>
                    <a:lnTo>
                      <a:pt x="339136" y="254391"/>
                    </a:lnTo>
                    <a:lnTo>
                      <a:pt x="339136" y="254391"/>
                    </a:lnTo>
                    <a:close/>
                    <a:moveTo>
                      <a:pt x="226684" y="32228"/>
                    </a:moveTo>
                    <a:lnTo>
                      <a:pt x="418677" y="114511"/>
                    </a:lnTo>
                    <a:lnTo>
                      <a:pt x="352850" y="141938"/>
                    </a:lnTo>
                    <a:lnTo>
                      <a:pt x="352850" y="141938"/>
                    </a:lnTo>
                    <a:lnTo>
                      <a:pt x="229426" y="194051"/>
                    </a:lnTo>
                    <a:lnTo>
                      <a:pt x="106001" y="141938"/>
                    </a:lnTo>
                    <a:lnTo>
                      <a:pt x="106001" y="141938"/>
                    </a:lnTo>
                    <a:lnTo>
                      <a:pt x="40174" y="114511"/>
                    </a:lnTo>
                    <a:lnTo>
                      <a:pt x="226684" y="32228"/>
                    </a:lnTo>
                    <a:close/>
                  </a:path>
                </a:pathLst>
              </a:custGeom>
              <a:solidFill>
                <a:srgbClr val="5687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3" name="Google Shape;793;p32"/>
              <p:cNvSpPr/>
              <p:nvPr/>
            </p:nvSpPr>
            <p:spPr>
              <a:xfrm>
                <a:off x="762562" y="2755958"/>
                <a:ext cx="970940" cy="359301"/>
              </a:xfrm>
              <a:custGeom>
                <a:avLst/>
                <a:gdLst/>
                <a:ahLst/>
                <a:cxnLst/>
                <a:rect l="l" t="t" r="r" b="b"/>
                <a:pathLst>
                  <a:path w="970940" h="359301" extrusionOk="0">
                    <a:moveTo>
                      <a:pt x="938027" y="257819"/>
                    </a:moveTo>
                    <a:lnTo>
                      <a:pt x="905113" y="257819"/>
                    </a:lnTo>
                    <a:lnTo>
                      <a:pt x="905113" y="238620"/>
                    </a:lnTo>
                    <a:cubicBezTo>
                      <a:pt x="905113" y="197479"/>
                      <a:pt x="880429" y="159080"/>
                      <a:pt x="844772" y="142624"/>
                    </a:cubicBezTo>
                    <a:cubicBezTo>
                      <a:pt x="869458" y="120681"/>
                      <a:pt x="880429" y="85025"/>
                      <a:pt x="869458" y="52112"/>
                    </a:cubicBezTo>
                    <a:cubicBezTo>
                      <a:pt x="858486" y="19199"/>
                      <a:pt x="828316" y="0"/>
                      <a:pt x="792660" y="0"/>
                    </a:cubicBezTo>
                    <a:cubicBezTo>
                      <a:pt x="757005" y="0"/>
                      <a:pt x="726833" y="21942"/>
                      <a:pt x="715863" y="52112"/>
                    </a:cubicBezTo>
                    <a:cubicBezTo>
                      <a:pt x="704892" y="85025"/>
                      <a:pt x="713120" y="120681"/>
                      <a:pt x="740547" y="142624"/>
                    </a:cubicBezTo>
                    <a:cubicBezTo>
                      <a:pt x="702149" y="161823"/>
                      <a:pt x="680206" y="197479"/>
                      <a:pt x="680206" y="238620"/>
                    </a:cubicBezTo>
                    <a:lnTo>
                      <a:pt x="680206" y="260562"/>
                    </a:lnTo>
                    <a:lnTo>
                      <a:pt x="597923" y="260562"/>
                    </a:lnTo>
                    <a:lnTo>
                      <a:pt x="597923" y="238620"/>
                    </a:lnTo>
                    <a:cubicBezTo>
                      <a:pt x="597923" y="197479"/>
                      <a:pt x="573239" y="159080"/>
                      <a:pt x="537583" y="142624"/>
                    </a:cubicBezTo>
                    <a:cubicBezTo>
                      <a:pt x="562267" y="120681"/>
                      <a:pt x="573239" y="85025"/>
                      <a:pt x="562267" y="52112"/>
                    </a:cubicBezTo>
                    <a:cubicBezTo>
                      <a:pt x="551297" y="19199"/>
                      <a:pt x="521126" y="0"/>
                      <a:pt x="485470" y="0"/>
                    </a:cubicBezTo>
                    <a:cubicBezTo>
                      <a:pt x="452557" y="0"/>
                      <a:pt x="419643" y="21942"/>
                      <a:pt x="408673" y="52112"/>
                    </a:cubicBezTo>
                    <a:cubicBezTo>
                      <a:pt x="397701" y="85025"/>
                      <a:pt x="405929" y="120681"/>
                      <a:pt x="433357" y="142624"/>
                    </a:cubicBezTo>
                    <a:cubicBezTo>
                      <a:pt x="394959" y="161823"/>
                      <a:pt x="373017" y="197479"/>
                      <a:pt x="373017" y="238620"/>
                    </a:cubicBezTo>
                    <a:lnTo>
                      <a:pt x="373017" y="260562"/>
                    </a:lnTo>
                    <a:lnTo>
                      <a:pt x="290734" y="260562"/>
                    </a:lnTo>
                    <a:lnTo>
                      <a:pt x="290734" y="238620"/>
                    </a:lnTo>
                    <a:cubicBezTo>
                      <a:pt x="290734" y="197479"/>
                      <a:pt x="266049" y="159080"/>
                      <a:pt x="230393" y="142624"/>
                    </a:cubicBezTo>
                    <a:cubicBezTo>
                      <a:pt x="255077" y="120681"/>
                      <a:pt x="266049" y="85025"/>
                      <a:pt x="255077" y="52112"/>
                    </a:cubicBezTo>
                    <a:cubicBezTo>
                      <a:pt x="244107" y="19199"/>
                      <a:pt x="213936" y="0"/>
                      <a:pt x="178280" y="0"/>
                    </a:cubicBezTo>
                    <a:cubicBezTo>
                      <a:pt x="145366" y="0"/>
                      <a:pt x="112454" y="21942"/>
                      <a:pt x="101483" y="52112"/>
                    </a:cubicBezTo>
                    <a:cubicBezTo>
                      <a:pt x="90511" y="85025"/>
                      <a:pt x="98741" y="120681"/>
                      <a:pt x="126168" y="142624"/>
                    </a:cubicBezTo>
                    <a:cubicBezTo>
                      <a:pt x="87769" y="161823"/>
                      <a:pt x="65827" y="197479"/>
                      <a:pt x="65827" y="238620"/>
                    </a:cubicBezTo>
                    <a:lnTo>
                      <a:pt x="65827" y="260562"/>
                    </a:lnTo>
                    <a:lnTo>
                      <a:pt x="32914" y="260562"/>
                    </a:lnTo>
                    <a:cubicBezTo>
                      <a:pt x="13714" y="260562"/>
                      <a:pt x="0" y="274276"/>
                      <a:pt x="0" y="293475"/>
                    </a:cubicBezTo>
                    <a:lnTo>
                      <a:pt x="0" y="326389"/>
                    </a:lnTo>
                    <a:cubicBezTo>
                      <a:pt x="0" y="345588"/>
                      <a:pt x="13714" y="359302"/>
                      <a:pt x="32914" y="359302"/>
                    </a:cubicBezTo>
                    <a:lnTo>
                      <a:pt x="938027" y="359302"/>
                    </a:lnTo>
                    <a:cubicBezTo>
                      <a:pt x="957227" y="359302"/>
                      <a:pt x="970940" y="345588"/>
                      <a:pt x="970940" y="326389"/>
                    </a:cubicBezTo>
                    <a:lnTo>
                      <a:pt x="970940" y="293475"/>
                    </a:lnTo>
                    <a:cubicBezTo>
                      <a:pt x="970940" y="274276"/>
                      <a:pt x="957227" y="257819"/>
                      <a:pt x="938027" y="257819"/>
                    </a:cubicBezTo>
                    <a:close/>
                    <a:moveTo>
                      <a:pt x="792660" y="30170"/>
                    </a:moveTo>
                    <a:cubicBezTo>
                      <a:pt x="820088" y="30170"/>
                      <a:pt x="842030" y="52112"/>
                      <a:pt x="842030" y="79540"/>
                    </a:cubicBezTo>
                    <a:cubicBezTo>
                      <a:pt x="842030" y="106968"/>
                      <a:pt x="820088" y="128910"/>
                      <a:pt x="792660" y="128910"/>
                    </a:cubicBezTo>
                    <a:cubicBezTo>
                      <a:pt x="765233" y="128910"/>
                      <a:pt x="743291" y="106968"/>
                      <a:pt x="743291" y="79540"/>
                    </a:cubicBezTo>
                    <a:cubicBezTo>
                      <a:pt x="743291" y="52112"/>
                      <a:pt x="765233" y="30170"/>
                      <a:pt x="792660" y="30170"/>
                    </a:cubicBezTo>
                    <a:close/>
                    <a:moveTo>
                      <a:pt x="710377" y="238620"/>
                    </a:moveTo>
                    <a:cubicBezTo>
                      <a:pt x="713120" y="194736"/>
                      <a:pt x="748775" y="161823"/>
                      <a:pt x="792660" y="161823"/>
                    </a:cubicBezTo>
                    <a:cubicBezTo>
                      <a:pt x="836544" y="161823"/>
                      <a:pt x="872200" y="194736"/>
                      <a:pt x="874943" y="238620"/>
                    </a:cubicBezTo>
                    <a:lnTo>
                      <a:pt x="874943" y="260562"/>
                    </a:lnTo>
                    <a:lnTo>
                      <a:pt x="710377" y="260562"/>
                    </a:lnTo>
                    <a:lnTo>
                      <a:pt x="710377" y="238620"/>
                    </a:lnTo>
                    <a:lnTo>
                      <a:pt x="710377" y="238620"/>
                    </a:lnTo>
                    <a:close/>
                    <a:moveTo>
                      <a:pt x="482728" y="30170"/>
                    </a:moveTo>
                    <a:cubicBezTo>
                      <a:pt x="510156" y="30170"/>
                      <a:pt x="532098" y="52112"/>
                      <a:pt x="532098" y="79540"/>
                    </a:cubicBezTo>
                    <a:cubicBezTo>
                      <a:pt x="532098" y="106968"/>
                      <a:pt x="510156" y="128910"/>
                      <a:pt x="482728" y="128910"/>
                    </a:cubicBezTo>
                    <a:cubicBezTo>
                      <a:pt x="455300" y="128910"/>
                      <a:pt x="433357" y="106968"/>
                      <a:pt x="433357" y="79540"/>
                    </a:cubicBezTo>
                    <a:cubicBezTo>
                      <a:pt x="433357" y="52112"/>
                      <a:pt x="455300" y="30170"/>
                      <a:pt x="482728" y="30170"/>
                    </a:cubicBezTo>
                    <a:close/>
                    <a:moveTo>
                      <a:pt x="400445" y="238620"/>
                    </a:moveTo>
                    <a:cubicBezTo>
                      <a:pt x="403187" y="194736"/>
                      <a:pt x="438843" y="161823"/>
                      <a:pt x="482728" y="161823"/>
                    </a:cubicBezTo>
                    <a:cubicBezTo>
                      <a:pt x="526612" y="161823"/>
                      <a:pt x="562267" y="194736"/>
                      <a:pt x="565011" y="238620"/>
                    </a:cubicBezTo>
                    <a:lnTo>
                      <a:pt x="565011" y="260562"/>
                    </a:lnTo>
                    <a:lnTo>
                      <a:pt x="400445" y="260562"/>
                    </a:lnTo>
                    <a:lnTo>
                      <a:pt x="400445" y="238620"/>
                    </a:lnTo>
                    <a:lnTo>
                      <a:pt x="400445" y="238620"/>
                    </a:lnTo>
                    <a:close/>
                    <a:moveTo>
                      <a:pt x="172794" y="30170"/>
                    </a:moveTo>
                    <a:cubicBezTo>
                      <a:pt x="200222" y="30170"/>
                      <a:pt x="222165" y="52112"/>
                      <a:pt x="222165" y="79540"/>
                    </a:cubicBezTo>
                    <a:cubicBezTo>
                      <a:pt x="222165" y="106968"/>
                      <a:pt x="200222" y="128910"/>
                      <a:pt x="172794" y="128910"/>
                    </a:cubicBezTo>
                    <a:cubicBezTo>
                      <a:pt x="145366" y="128910"/>
                      <a:pt x="123425" y="106968"/>
                      <a:pt x="123425" y="79540"/>
                    </a:cubicBezTo>
                    <a:cubicBezTo>
                      <a:pt x="123425" y="52112"/>
                      <a:pt x="145366" y="30170"/>
                      <a:pt x="172794" y="30170"/>
                    </a:cubicBezTo>
                    <a:close/>
                    <a:moveTo>
                      <a:pt x="90511" y="238620"/>
                    </a:moveTo>
                    <a:cubicBezTo>
                      <a:pt x="93255" y="194736"/>
                      <a:pt x="128910" y="159080"/>
                      <a:pt x="172794" y="161823"/>
                    </a:cubicBezTo>
                    <a:cubicBezTo>
                      <a:pt x="216679" y="161823"/>
                      <a:pt x="252335" y="194736"/>
                      <a:pt x="255077" y="238620"/>
                    </a:cubicBezTo>
                    <a:lnTo>
                      <a:pt x="255077" y="260562"/>
                    </a:lnTo>
                    <a:lnTo>
                      <a:pt x="90511" y="260562"/>
                    </a:lnTo>
                    <a:lnTo>
                      <a:pt x="90511" y="238620"/>
                    </a:lnTo>
                    <a:close/>
                    <a:moveTo>
                      <a:pt x="24686" y="323646"/>
                    </a:moveTo>
                    <a:lnTo>
                      <a:pt x="24686" y="290733"/>
                    </a:lnTo>
                    <a:lnTo>
                      <a:pt x="938027" y="290733"/>
                    </a:lnTo>
                    <a:lnTo>
                      <a:pt x="938027" y="323646"/>
                    </a:lnTo>
                    <a:lnTo>
                      <a:pt x="24686" y="3236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794" name="Google Shape;794;p32"/>
          <p:cNvSpPr/>
          <p:nvPr/>
        </p:nvSpPr>
        <p:spPr>
          <a:xfrm>
            <a:off x="9221004" y="166255"/>
            <a:ext cx="2732697" cy="1468108"/>
          </a:xfrm>
          <a:prstGeom prst="cloudCallout">
            <a:avLst>
              <a:gd name="adj1" fmla="val -42922"/>
              <a:gd name="adj2" fmla="val 63340"/>
            </a:avLst>
          </a:prstGeom>
          <a:solidFill>
            <a:srgbClr val="EF9958"/>
          </a:solidFill>
          <a:ln w="12700" cap="flat" cmpd="sng">
            <a:solidFill>
              <a:srgbClr val="5687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00" b="1">
                <a:solidFill>
                  <a:schemeClr val="lt1"/>
                </a:solidFill>
                <a:latin typeface="Raleway"/>
                <a:ea typeface="Raleway"/>
                <a:cs typeface="Raleway"/>
                <a:sym typeface="Raleway"/>
              </a:rPr>
              <a:t>Inzicht in Culinair erfgoed geeft kansen op werk!</a:t>
            </a:r>
            <a:endParaRPr sz="1300" b="1">
              <a:solidFill>
                <a:schemeClr val="lt1"/>
              </a:solidFill>
              <a:latin typeface="Raleway"/>
              <a:ea typeface="Raleway"/>
              <a:cs typeface="Raleway"/>
              <a:sym typeface="Raleway"/>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33"/>
          <p:cNvSpPr txBox="1">
            <a:spLocks noGrp="1"/>
          </p:cNvSpPr>
          <p:nvPr>
            <p:ph type="body" idx="1"/>
          </p:nvPr>
        </p:nvSpPr>
        <p:spPr>
          <a:xfrm>
            <a:off x="2149154" y="671941"/>
            <a:ext cx="8782082" cy="1237047"/>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20000"/>
              </a:lnSpc>
              <a:spcBef>
                <a:spcPts val="0"/>
              </a:spcBef>
              <a:spcAft>
                <a:spcPts val="0"/>
              </a:spcAft>
              <a:buClr>
                <a:schemeClr val="lt1"/>
              </a:buClr>
              <a:buSzPct val="100000"/>
              <a:buNone/>
            </a:pPr>
            <a:r>
              <a:rPr lang="en-US"/>
              <a:t>Hoe creëert u een leercentrum in uw levensmiddelenbedrijf?</a:t>
            </a:r>
            <a:endParaRPr/>
          </a:p>
        </p:txBody>
      </p:sp>
      <p:sp>
        <p:nvSpPr>
          <p:cNvPr id="800" name="Google Shape;800;p33"/>
          <p:cNvSpPr txBox="1">
            <a:spLocks noGrp="1"/>
          </p:cNvSpPr>
          <p:nvPr>
            <p:ph type="body" idx="2"/>
          </p:nvPr>
        </p:nvSpPr>
        <p:spPr>
          <a:xfrm>
            <a:off x="704603" y="934085"/>
            <a:ext cx="904551" cy="582221"/>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lt1"/>
              </a:buClr>
              <a:buSzPct val="100000"/>
              <a:buNone/>
            </a:pPr>
            <a:r>
              <a:rPr lang="en-US"/>
              <a:t>04</a:t>
            </a:r>
            <a:endParaRPr/>
          </a:p>
        </p:txBody>
      </p:sp>
      <p:grpSp>
        <p:nvGrpSpPr>
          <p:cNvPr id="801" name="Google Shape;801;p33"/>
          <p:cNvGrpSpPr/>
          <p:nvPr/>
        </p:nvGrpSpPr>
        <p:grpSpPr>
          <a:xfrm>
            <a:off x="4075933" y="2193683"/>
            <a:ext cx="3313907" cy="2484250"/>
            <a:chOff x="2904151" y="2414371"/>
            <a:chExt cx="2770617" cy="2076976"/>
          </a:xfrm>
        </p:grpSpPr>
        <p:sp>
          <p:nvSpPr>
            <p:cNvPr id="802" name="Google Shape;802;p33"/>
            <p:cNvSpPr/>
            <p:nvPr/>
          </p:nvSpPr>
          <p:spPr>
            <a:xfrm rot="-488098">
              <a:off x="3459083" y="2674348"/>
              <a:ext cx="2105182" cy="1153739"/>
            </a:xfrm>
            <a:custGeom>
              <a:avLst/>
              <a:gdLst/>
              <a:ahLst/>
              <a:cxnLst/>
              <a:rect l="l" t="t" r="r" b="b"/>
              <a:pathLst>
                <a:path w="2105182" h="1153739" extrusionOk="0">
                  <a:moveTo>
                    <a:pt x="2105182" y="576870"/>
                  </a:moveTo>
                  <a:cubicBezTo>
                    <a:pt x="2105182" y="895466"/>
                    <a:pt x="1633921" y="1153740"/>
                    <a:pt x="1052591" y="1153740"/>
                  </a:cubicBezTo>
                  <a:cubicBezTo>
                    <a:pt x="471261" y="1153740"/>
                    <a:pt x="0" y="895466"/>
                    <a:pt x="0" y="576870"/>
                  </a:cubicBezTo>
                  <a:cubicBezTo>
                    <a:pt x="0" y="258273"/>
                    <a:pt x="471261" y="0"/>
                    <a:pt x="1052591" y="0"/>
                  </a:cubicBezTo>
                  <a:cubicBezTo>
                    <a:pt x="1633921" y="0"/>
                    <a:pt x="2105182" y="258273"/>
                    <a:pt x="2105182" y="576870"/>
                  </a:cubicBezTo>
                  <a:close/>
                </a:path>
              </a:pathLst>
            </a:cu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nvGrpSpPr>
            <p:cNvPr id="803" name="Google Shape;803;p33"/>
            <p:cNvGrpSpPr/>
            <p:nvPr/>
          </p:nvGrpSpPr>
          <p:grpSpPr>
            <a:xfrm>
              <a:off x="2904151" y="2414371"/>
              <a:ext cx="2770617" cy="2076976"/>
              <a:chOff x="2904151" y="2414371"/>
              <a:chExt cx="2770617" cy="2076976"/>
            </a:xfrm>
          </p:grpSpPr>
          <p:sp>
            <p:nvSpPr>
              <p:cNvPr id="804" name="Google Shape;804;p33"/>
              <p:cNvSpPr/>
              <p:nvPr/>
            </p:nvSpPr>
            <p:spPr>
              <a:xfrm>
                <a:off x="3462521" y="2636954"/>
                <a:ext cx="2071388" cy="789674"/>
              </a:xfrm>
              <a:custGeom>
                <a:avLst/>
                <a:gdLst/>
                <a:ahLst/>
                <a:cxnLst/>
                <a:rect l="l" t="t" r="r" b="b"/>
                <a:pathLst>
                  <a:path w="2071388" h="789674" extrusionOk="0">
                    <a:moveTo>
                      <a:pt x="12762" y="789675"/>
                    </a:moveTo>
                    <a:cubicBezTo>
                      <a:pt x="-56715" y="483141"/>
                      <a:pt x="160283" y="233726"/>
                      <a:pt x="595231" y="94739"/>
                    </a:cubicBezTo>
                    <a:cubicBezTo>
                      <a:pt x="867430" y="8110"/>
                      <a:pt x="1201493" y="-21401"/>
                      <a:pt x="1489872" y="15726"/>
                    </a:cubicBezTo>
                    <a:cubicBezTo>
                      <a:pt x="1802996" y="56660"/>
                      <a:pt x="2005718" y="165185"/>
                      <a:pt x="2071389" y="322259"/>
                    </a:cubicBezTo>
                    <a:lnTo>
                      <a:pt x="2033319" y="338443"/>
                    </a:lnTo>
                    <a:cubicBezTo>
                      <a:pt x="1974310" y="196599"/>
                      <a:pt x="1778251" y="93787"/>
                      <a:pt x="1484161" y="55708"/>
                    </a:cubicBezTo>
                    <a:cubicBezTo>
                      <a:pt x="1201493" y="19534"/>
                      <a:pt x="874093" y="48093"/>
                      <a:pt x="607604" y="133770"/>
                    </a:cubicBezTo>
                    <a:cubicBezTo>
                      <a:pt x="412496" y="195648"/>
                      <a:pt x="-38632" y="382233"/>
                      <a:pt x="52736" y="784915"/>
                    </a:cubicBezTo>
                    <a:lnTo>
                      <a:pt x="12762" y="789675"/>
                    </a:lnTo>
                    <a:close/>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05" name="Google Shape;805;p33"/>
              <p:cNvSpPr/>
              <p:nvPr/>
            </p:nvSpPr>
            <p:spPr>
              <a:xfrm>
                <a:off x="3494319" y="2967780"/>
                <a:ext cx="2083683" cy="1236930"/>
              </a:xfrm>
              <a:custGeom>
                <a:avLst/>
                <a:gdLst/>
                <a:ahLst/>
                <a:cxnLst/>
                <a:rect l="l" t="t" r="r" b="b"/>
                <a:pathLst>
                  <a:path w="2083683" h="1236930" extrusionOk="0">
                    <a:moveTo>
                      <a:pt x="1903" y="460752"/>
                    </a:moveTo>
                    <a:cubicBezTo>
                      <a:pt x="398781" y="1211853"/>
                      <a:pt x="2252783" y="852010"/>
                      <a:pt x="2033881" y="30463"/>
                    </a:cubicBezTo>
                    <a:lnTo>
                      <a:pt x="2021508" y="0"/>
                    </a:lnTo>
                    <a:cubicBezTo>
                      <a:pt x="2111924" y="205625"/>
                      <a:pt x="2084323" y="391258"/>
                      <a:pt x="2058626" y="519774"/>
                    </a:cubicBezTo>
                    <a:cubicBezTo>
                      <a:pt x="1934899" y="1355600"/>
                      <a:pt x="607214" y="1393679"/>
                      <a:pt x="226515" y="977669"/>
                    </a:cubicBezTo>
                    <a:cubicBezTo>
                      <a:pt x="194156" y="941495"/>
                      <a:pt x="152279" y="888185"/>
                      <a:pt x="114210" y="818691"/>
                    </a:cubicBezTo>
                    <a:cubicBezTo>
                      <a:pt x="81850" y="758717"/>
                      <a:pt x="63767" y="710167"/>
                      <a:pt x="53298" y="679704"/>
                    </a:cubicBezTo>
                    <a:cubicBezTo>
                      <a:pt x="33311" y="623538"/>
                      <a:pt x="11421" y="545477"/>
                      <a:pt x="0" y="447424"/>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06" name="Google Shape;806;p33"/>
              <p:cNvSpPr/>
              <p:nvPr/>
            </p:nvSpPr>
            <p:spPr>
              <a:xfrm>
                <a:off x="3473300" y="2959213"/>
                <a:ext cx="2123585" cy="1265554"/>
              </a:xfrm>
              <a:custGeom>
                <a:avLst/>
                <a:gdLst/>
                <a:ahLst/>
                <a:cxnLst/>
                <a:rect l="l" t="t" r="r" b="b"/>
                <a:pathLst>
                  <a:path w="2123585" h="1265554" extrusionOk="0">
                    <a:moveTo>
                      <a:pt x="932791" y="1263260"/>
                    </a:moveTo>
                    <a:cubicBezTo>
                      <a:pt x="642509" y="1248028"/>
                      <a:pt x="374116" y="1154735"/>
                      <a:pt x="231354" y="999565"/>
                    </a:cubicBezTo>
                    <a:cubicBezTo>
                      <a:pt x="186622" y="950063"/>
                      <a:pt x="148553" y="894848"/>
                      <a:pt x="116193" y="836778"/>
                    </a:cubicBezTo>
                    <a:cubicBezTo>
                      <a:pt x="81930" y="773949"/>
                      <a:pt x="63847" y="722542"/>
                      <a:pt x="54330" y="694935"/>
                    </a:cubicBezTo>
                    <a:cubicBezTo>
                      <a:pt x="27681" y="618778"/>
                      <a:pt x="9598" y="539765"/>
                      <a:pt x="80" y="458848"/>
                    </a:cubicBezTo>
                    <a:cubicBezTo>
                      <a:pt x="-872" y="447424"/>
                      <a:pt x="6742" y="437905"/>
                      <a:pt x="18163" y="436001"/>
                    </a:cubicBezTo>
                    <a:cubicBezTo>
                      <a:pt x="29584" y="435049"/>
                      <a:pt x="39102" y="442664"/>
                      <a:pt x="41005" y="454088"/>
                    </a:cubicBezTo>
                    <a:cubicBezTo>
                      <a:pt x="41005" y="456944"/>
                      <a:pt x="41957" y="459800"/>
                      <a:pt x="41957" y="462656"/>
                    </a:cubicBezTo>
                    <a:cubicBezTo>
                      <a:pt x="148553" y="661617"/>
                      <a:pt x="374116" y="795844"/>
                      <a:pt x="676772" y="842490"/>
                    </a:cubicBezTo>
                    <a:cubicBezTo>
                      <a:pt x="951826" y="884377"/>
                      <a:pt x="1271613" y="848202"/>
                      <a:pt x="1533343" y="746342"/>
                    </a:cubicBezTo>
                    <a:cubicBezTo>
                      <a:pt x="1922607" y="594027"/>
                      <a:pt x="2110101" y="332236"/>
                      <a:pt x="2033961" y="45694"/>
                    </a:cubicBezTo>
                    <a:lnTo>
                      <a:pt x="2021589" y="16184"/>
                    </a:lnTo>
                    <a:lnTo>
                      <a:pt x="2059658" y="0"/>
                    </a:lnTo>
                    <a:cubicBezTo>
                      <a:pt x="2064417" y="10472"/>
                      <a:pt x="2068224" y="20943"/>
                      <a:pt x="2072983" y="31415"/>
                    </a:cubicBezTo>
                    <a:lnTo>
                      <a:pt x="2072983" y="32367"/>
                    </a:lnTo>
                    <a:cubicBezTo>
                      <a:pt x="2145316" y="219904"/>
                      <a:pt x="2127232" y="389354"/>
                      <a:pt x="2097728" y="532149"/>
                    </a:cubicBezTo>
                    <a:cubicBezTo>
                      <a:pt x="2051093" y="851058"/>
                      <a:pt x="1823625" y="1089050"/>
                      <a:pt x="1459106" y="1201382"/>
                    </a:cubicBezTo>
                    <a:cubicBezTo>
                      <a:pt x="1291599" y="1252788"/>
                      <a:pt x="1107912" y="1272779"/>
                      <a:pt x="932791" y="1263260"/>
                    </a:cubicBezTo>
                    <a:moveTo>
                      <a:pt x="60040" y="565468"/>
                    </a:moveTo>
                    <a:cubicBezTo>
                      <a:pt x="68606" y="605451"/>
                      <a:pt x="80027" y="643529"/>
                      <a:pt x="93351" y="681608"/>
                    </a:cubicBezTo>
                    <a:cubicBezTo>
                      <a:pt x="102869" y="708263"/>
                      <a:pt x="120000" y="757765"/>
                      <a:pt x="152359" y="816787"/>
                    </a:cubicBezTo>
                    <a:cubicBezTo>
                      <a:pt x="182815" y="872001"/>
                      <a:pt x="219934" y="924359"/>
                      <a:pt x="261810" y="971958"/>
                    </a:cubicBezTo>
                    <a:cubicBezTo>
                      <a:pt x="480712" y="1209949"/>
                      <a:pt x="1012738" y="1295626"/>
                      <a:pt x="1447686" y="1161399"/>
                    </a:cubicBezTo>
                    <a:cubicBezTo>
                      <a:pt x="1796976" y="1053827"/>
                      <a:pt x="2013023" y="828211"/>
                      <a:pt x="2058706" y="524534"/>
                    </a:cubicBezTo>
                    <a:cubicBezTo>
                      <a:pt x="2073935" y="447424"/>
                      <a:pt x="2087259" y="361747"/>
                      <a:pt x="2082500" y="269407"/>
                    </a:cubicBezTo>
                    <a:cubicBezTo>
                      <a:pt x="2037768" y="480743"/>
                      <a:pt x="1852177" y="664473"/>
                      <a:pt x="1548571" y="783469"/>
                    </a:cubicBezTo>
                    <a:cubicBezTo>
                      <a:pt x="1281130" y="888185"/>
                      <a:pt x="952778" y="925311"/>
                      <a:pt x="671061" y="882473"/>
                    </a:cubicBezTo>
                    <a:cubicBezTo>
                      <a:pt x="398862" y="840587"/>
                      <a:pt x="185671" y="729206"/>
                      <a:pt x="60040" y="565468"/>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07" name="Google Shape;807;p33"/>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path>
                </a:pathLst>
              </a:custGeom>
              <a:solidFill>
                <a:srgbClr val="C0C2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08" name="Google Shape;808;p33"/>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close/>
                  </a:path>
                </a:pathLst>
              </a:custGeom>
              <a:noFill/>
              <a:ln w="32800" cap="rnd" cmpd="sng">
                <a:solidFill>
                  <a:srgbClr val="C0C2C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09" name="Google Shape;809;p33"/>
              <p:cNvSpPr/>
              <p:nvPr/>
            </p:nvSpPr>
            <p:spPr>
              <a:xfrm>
                <a:off x="3023204" y="3810271"/>
                <a:ext cx="852764" cy="681076"/>
              </a:xfrm>
              <a:custGeom>
                <a:avLst/>
                <a:gdLst/>
                <a:ahLst/>
                <a:cxnLst/>
                <a:rect l="l" t="t" r="r" b="b"/>
                <a:pathLst>
                  <a:path w="852764" h="681076" extrusionOk="0">
                    <a:moveTo>
                      <a:pt x="0" y="679704"/>
                    </a:moveTo>
                    <a:cubicBezTo>
                      <a:pt x="27601" y="682560"/>
                      <a:pt x="69477" y="682560"/>
                      <a:pt x="113258" y="663521"/>
                    </a:cubicBezTo>
                    <a:cubicBezTo>
                      <a:pt x="188446" y="630202"/>
                      <a:pt x="216998" y="561660"/>
                      <a:pt x="261730" y="491215"/>
                    </a:cubicBezTo>
                    <a:cubicBezTo>
                      <a:pt x="277910" y="465512"/>
                      <a:pt x="356905" y="356036"/>
                      <a:pt x="472066" y="264647"/>
                    </a:cubicBezTo>
                    <a:cubicBezTo>
                      <a:pt x="509184" y="235136"/>
                      <a:pt x="560578" y="204673"/>
                      <a:pt x="662415" y="142795"/>
                    </a:cubicBezTo>
                    <a:cubicBezTo>
                      <a:pt x="738555" y="97101"/>
                      <a:pt x="803273" y="60926"/>
                      <a:pt x="848005" y="36175"/>
                    </a:cubicBezTo>
                    <a:cubicBezTo>
                      <a:pt x="849909" y="23799"/>
                      <a:pt x="851813" y="12376"/>
                      <a:pt x="852764" y="0"/>
                    </a:cubicBezTo>
                    <a:cubicBezTo>
                      <a:pt x="837536" y="4760"/>
                      <a:pt x="821357" y="11424"/>
                      <a:pt x="804225" y="19039"/>
                    </a:cubicBezTo>
                    <a:cubicBezTo>
                      <a:pt x="776624" y="31415"/>
                      <a:pt x="751879" y="44743"/>
                      <a:pt x="730941" y="57118"/>
                    </a:cubicBezTo>
                    <a:cubicBezTo>
                      <a:pt x="707147" y="72350"/>
                      <a:pt x="671932" y="94245"/>
                      <a:pt x="628152" y="121852"/>
                    </a:cubicBezTo>
                    <a:cubicBezTo>
                      <a:pt x="556771" y="165642"/>
                      <a:pt x="540592" y="175162"/>
                      <a:pt x="515846" y="190393"/>
                    </a:cubicBezTo>
                    <a:cubicBezTo>
                      <a:pt x="490149" y="206577"/>
                      <a:pt x="413058" y="256079"/>
                      <a:pt x="339773" y="328428"/>
                    </a:cubicBezTo>
                    <a:cubicBezTo>
                      <a:pt x="241743" y="425529"/>
                      <a:pt x="182735" y="522630"/>
                      <a:pt x="182735" y="522630"/>
                    </a:cubicBezTo>
                    <a:cubicBezTo>
                      <a:pt x="163700" y="555949"/>
                      <a:pt x="139906" y="604499"/>
                      <a:pt x="85657" y="641626"/>
                    </a:cubicBezTo>
                    <a:cubicBezTo>
                      <a:pt x="53298" y="664473"/>
                      <a:pt x="21890" y="674944"/>
                      <a:pt x="0" y="679704"/>
                    </a:cubicBezTo>
                  </a:path>
                </a:pathLst>
              </a:custGeom>
              <a:solidFill>
                <a:srgbClr val="A8AA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10" name="Google Shape;810;p33"/>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11" name="Google Shape;811;p33"/>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12" name="Google Shape;812;p33"/>
              <p:cNvSpPr/>
              <p:nvPr/>
            </p:nvSpPr>
            <p:spPr>
              <a:xfrm>
                <a:off x="4988432" y="3538643"/>
                <a:ext cx="103100" cy="100649"/>
              </a:xfrm>
              <a:custGeom>
                <a:avLst/>
                <a:gdLst/>
                <a:ahLst/>
                <a:cxnLst/>
                <a:rect l="l" t="t" r="r" b="b"/>
                <a:pathLst>
                  <a:path w="103100" h="100649" extrusionOk="0">
                    <a:moveTo>
                      <a:pt x="17259" y="91706"/>
                    </a:moveTo>
                    <a:cubicBezTo>
                      <a:pt x="8693" y="85042"/>
                      <a:pt x="1079" y="79331"/>
                      <a:pt x="127" y="69811"/>
                    </a:cubicBezTo>
                    <a:cubicBezTo>
                      <a:pt x="-1776" y="53627"/>
                      <a:pt x="18210" y="35540"/>
                      <a:pt x="24872" y="29828"/>
                    </a:cubicBezTo>
                    <a:cubicBezTo>
                      <a:pt x="39149" y="16501"/>
                      <a:pt x="41052" y="23165"/>
                      <a:pt x="82929" y="5077"/>
                    </a:cubicBezTo>
                    <a:cubicBezTo>
                      <a:pt x="92446" y="1269"/>
                      <a:pt x="99109" y="-2539"/>
                      <a:pt x="101964" y="2221"/>
                    </a:cubicBezTo>
                    <a:cubicBezTo>
                      <a:pt x="105771" y="8885"/>
                      <a:pt x="99109" y="26020"/>
                      <a:pt x="95302" y="36492"/>
                    </a:cubicBezTo>
                    <a:cubicBezTo>
                      <a:pt x="85784" y="60291"/>
                      <a:pt x="74363" y="74571"/>
                      <a:pt x="71508" y="77427"/>
                    </a:cubicBezTo>
                    <a:cubicBezTo>
                      <a:pt x="61039" y="89802"/>
                      <a:pt x="53425" y="99322"/>
                      <a:pt x="41052" y="100274"/>
                    </a:cubicBezTo>
                    <a:cubicBezTo>
                      <a:pt x="30583" y="102178"/>
                      <a:pt x="23921" y="96466"/>
                      <a:pt x="17259" y="917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13" name="Google Shape;813;p33"/>
              <p:cNvSpPr/>
              <p:nvPr/>
            </p:nvSpPr>
            <p:spPr>
              <a:xfrm>
                <a:off x="4790933" y="3072700"/>
                <a:ext cx="75370" cy="118214"/>
              </a:xfrm>
              <a:custGeom>
                <a:avLst/>
                <a:gdLst/>
                <a:ahLst/>
                <a:cxnLst/>
                <a:rect l="l" t="t" r="r" b="b"/>
                <a:pathLst>
                  <a:path w="75370" h="118214" extrusionOk="0">
                    <a:moveTo>
                      <a:pt x="28216" y="116888"/>
                    </a:moveTo>
                    <a:cubicBezTo>
                      <a:pt x="17747" y="114984"/>
                      <a:pt x="8229" y="113080"/>
                      <a:pt x="3470" y="105465"/>
                    </a:cubicBezTo>
                    <a:cubicBezTo>
                      <a:pt x="-5095" y="91185"/>
                      <a:pt x="4422" y="66434"/>
                      <a:pt x="8229" y="58818"/>
                    </a:cubicBezTo>
                    <a:cubicBezTo>
                      <a:pt x="15843" y="40731"/>
                      <a:pt x="19650" y="45491"/>
                      <a:pt x="50106" y="11220"/>
                    </a:cubicBezTo>
                    <a:cubicBezTo>
                      <a:pt x="56768" y="3604"/>
                      <a:pt x="61527" y="-2108"/>
                      <a:pt x="66286" y="748"/>
                    </a:cubicBezTo>
                    <a:cubicBezTo>
                      <a:pt x="72948" y="4556"/>
                      <a:pt x="73900" y="23596"/>
                      <a:pt x="74851" y="35019"/>
                    </a:cubicBezTo>
                    <a:cubicBezTo>
                      <a:pt x="76755" y="60722"/>
                      <a:pt x="72948" y="77858"/>
                      <a:pt x="71044" y="82617"/>
                    </a:cubicBezTo>
                    <a:cubicBezTo>
                      <a:pt x="67238" y="97849"/>
                      <a:pt x="63431" y="110224"/>
                      <a:pt x="52961" y="115936"/>
                    </a:cubicBezTo>
                    <a:cubicBezTo>
                      <a:pt x="44396" y="119744"/>
                      <a:pt x="35830" y="117840"/>
                      <a:pt x="28216" y="11688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14" name="Google Shape;814;p33"/>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15" name="Google Shape;815;p33"/>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16" name="Google Shape;816;p33"/>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17" name="Google Shape;817;p33"/>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18" name="Google Shape;818;p33"/>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19" name="Google Shape;819;p33"/>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20" name="Google Shape;820;p33"/>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21" name="Google Shape;821;p33"/>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22" name="Google Shape;822;p33"/>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23" name="Google Shape;823;p33"/>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24" name="Google Shape;824;p33"/>
              <p:cNvSpPr/>
              <p:nvPr/>
            </p:nvSpPr>
            <p:spPr>
              <a:xfrm>
                <a:off x="4909280" y="2781253"/>
                <a:ext cx="227026" cy="196894"/>
              </a:xfrm>
              <a:custGeom>
                <a:avLst/>
                <a:gdLst/>
                <a:ahLst/>
                <a:cxnLst/>
                <a:rect l="l" t="t" r="r" b="b"/>
                <a:pathLst>
                  <a:path w="227026" h="196894" extrusionOk="0">
                    <a:moveTo>
                      <a:pt x="50728" y="98947"/>
                    </a:moveTo>
                    <a:cubicBezTo>
                      <a:pt x="51679" y="97995"/>
                      <a:pt x="53583" y="97043"/>
                      <a:pt x="54535" y="96091"/>
                    </a:cubicBezTo>
                    <a:cubicBezTo>
                      <a:pt x="56438" y="94187"/>
                      <a:pt x="59293" y="89427"/>
                      <a:pt x="58342" y="85619"/>
                    </a:cubicBezTo>
                    <a:cubicBezTo>
                      <a:pt x="56438" y="79907"/>
                      <a:pt x="43114" y="82763"/>
                      <a:pt x="43114" y="76099"/>
                    </a:cubicBezTo>
                    <a:cubicBezTo>
                      <a:pt x="45017" y="26597"/>
                      <a:pt x="101170" y="66580"/>
                      <a:pt x="92604" y="96091"/>
                    </a:cubicBezTo>
                    <a:cubicBezTo>
                      <a:pt x="83087" y="127506"/>
                      <a:pt x="39307" y="167488"/>
                      <a:pt x="41210" y="169392"/>
                    </a:cubicBezTo>
                    <a:cubicBezTo>
                      <a:pt x="45017" y="177008"/>
                      <a:pt x="75473" y="201759"/>
                      <a:pt x="85942" y="196047"/>
                    </a:cubicBezTo>
                    <a:cubicBezTo>
                      <a:pt x="89749" y="194143"/>
                      <a:pt x="98315" y="177960"/>
                      <a:pt x="104977" y="161776"/>
                    </a:cubicBezTo>
                    <a:cubicBezTo>
                      <a:pt x="132578" y="89427"/>
                      <a:pt x="171599" y="110370"/>
                      <a:pt x="178262" y="135121"/>
                    </a:cubicBezTo>
                    <a:cubicBezTo>
                      <a:pt x="180165" y="143689"/>
                      <a:pt x="159227" y="136073"/>
                      <a:pt x="153516" y="141785"/>
                    </a:cubicBezTo>
                    <a:cubicBezTo>
                      <a:pt x="150661" y="143689"/>
                      <a:pt x="163034" y="160824"/>
                      <a:pt x="161130" y="161776"/>
                    </a:cubicBezTo>
                    <a:cubicBezTo>
                      <a:pt x="240125" y="186528"/>
                      <a:pt x="244884" y="109418"/>
                      <a:pt x="192538" y="57060"/>
                    </a:cubicBezTo>
                    <a:cubicBezTo>
                      <a:pt x="48824" y="-88591"/>
                      <a:pt x="-72048" y="89427"/>
                      <a:pt x="50728"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25" name="Google Shape;825;p33"/>
              <p:cNvSpPr/>
              <p:nvPr/>
            </p:nvSpPr>
            <p:spPr>
              <a:xfrm>
                <a:off x="4908745" y="2782205"/>
                <a:ext cx="226608" cy="196894"/>
              </a:xfrm>
              <a:custGeom>
                <a:avLst/>
                <a:gdLst/>
                <a:ahLst/>
                <a:cxnLst/>
                <a:rect l="l" t="t" r="r" b="b"/>
                <a:pathLst>
                  <a:path w="226608" h="196894" extrusionOk="0">
                    <a:moveTo>
                      <a:pt x="50310" y="98947"/>
                    </a:moveTo>
                    <a:cubicBezTo>
                      <a:pt x="51262" y="97995"/>
                      <a:pt x="54117" y="97043"/>
                      <a:pt x="56021" y="94187"/>
                    </a:cubicBezTo>
                    <a:cubicBezTo>
                      <a:pt x="56021" y="93235"/>
                      <a:pt x="59828" y="89427"/>
                      <a:pt x="57924" y="85619"/>
                    </a:cubicBezTo>
                    <a:cubicBezTo>
                      <a:pt x="56021" y="79907"/>
                      <a:pt x="42696" y="82763"/>
                      <a:pt x="42696" y="76099"/>
                    </a:cubicBezTo>
                    <a:cubicBezTo>
                      <a:pt x="44600" y="26597"/>
                      <a:pt x="100753" y="66580"/>
                      <a:pt x="92187" y="96091"/>
                    </a:cubicBezTo>
                    <a:cubicBezTo>
                      <a:pt x="82670" y="127506"/>
                      <a:pt x="38889" y="167488"/>
                      <a:pt x="40793" y="169392"/>
                    </a:cubicBezTo>
                    <a:cubicBezTo>
                      <a:pt x="44600" y="177008"/>
                      <a:pt x="75056" y="201759"/>
                      <a:pt x="85525" y="196047"/>
                    </a:cubicBezTo>
                    <a:cubicBezTo>
                      <a:pt x="89332" y="194143"/>
                      <a:pt x="97898" y="177960"/>
                      <a:pt x="104560" y="161776"/>
                    </a:cubicBezTo>
                    <a:cubicBezTo>
                      <a:pt x="132160" y="89427"/>
                      <a:pt x="171182" y="110370"/>
                      <a:pt x="177844" y="135121"/>
                    </a:cubicBezTo>
                    <a:cubicBezTo>
                      <a:pt x="179748" y="143689"/>
                      <a:pt x="158809" y="136073"/>
                      <a:pt x="153099" y="141785"/>
                    </a:cubicBezTo>
                    <a:cubicBezTo>
                      <a:pt x="150244" y="143689"/>
                      <a:pt x="162616" y="160824"/>
                      <a:pt x="160713" y="161776"/>
                    </a:cubicBezTo>
                    <a:cubicBezTo>
                      <a:pt x="239708" y="186527"/>
                      <a:pt x="244466" y="109418"/>
                      <a:pt x="192120" y="57060"/>
                    </a:cubicBezTo>
                    <a:cubicBezTo>
                      <a:pt x="48407" y="-88591"/>
                      <a:pt x="-71513" y="89427"/>
                      <a:pt x="50310"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26" name="Google Shape;826;p33"/>
              <p:cNvSpPr/>
              <p:nvPr/>
            </p:nvSpPr>
            <p:spPr>
              <a:xfrm>
                <a:off x="3710424" y="3425456"/>
                <a:ext cx="139417" cy="80835"/>
              </a:xfrm>
              <a:custGeom>
                <a:avLst/>
                <a:gdLst/>
                <a:ahLst/>
                <a:cxnLst/>
                <a:rect l="l" t="t" r="r" b="b"/>
                <a:pathLst>
                  <a:path w="139417" h="80835" extrusionOk="0">
                    <a:moveTo>
                      <a:pt x="8507" y="65906"/>
                    </a:moveTo>
                    <a:cubicBezTo>
                      <a:pt x="-11480" y="52578"/>
                      <a:pt x="6603" y="28779"/>
                      <a:pt x="33252" y="15452"/>
                    </a:cubicBezTo>
                    <a:cubicBezTo>
                      <a:pt x="37059" y="13548"/>
                      <a:pt x="76081" y="-6443"/>
                      <a:pt x="107488" y="2124"/>
                    </a:cubicBezTo>
                    <a:cubicBezTo>
                      <a:pt x="127475" y="6884"/>
                      <a:pt x="133185" y="19259"/>
                      <a:pt x="136041" y="26875"/>
                    </a:cubicBezTo>
                    <a:cubicBezTo>
                      <a:pt x="144606" y="44963"/>
                      <a:pt x="137944" y="72570"/>
                      <a:pt x="103681" y="79234"/>
                    </a:cubicBezTo>
                    <a:cubicBezTo>
                      <a:pt x="83695" y="83041"/>
                      <a:pt x="58949" y="79234"/>
                      <a:pt x="43721" y="76377"/>
                    </a:cubicBezTo>
                    <a:cubicBezTo>
                      <a:pt x="27542" y="72570"/>
                      <a:pt x="16121" y="70666"/>
                      <a:pt x="8507" y="659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27" name="Google Shape;827;p33"/>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28" name="Google Shape;828;p33"/>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29" name="Google Shape;829;p33"/>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30" name="Google Shape;830;p33"/>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31" name="Google Shape;831;p33"/>
              <p:cNvSpPr/>
              <p:nvPr/>
            </p:nvSpPr>
            <p:spPr>
              <a:xfrm>
                <a:off x="5342609" y="2536540"/>
                <a:ext cx="46635" cy="43790"/>
              </a:xfrm>
              <a:custGeom>
                <a:avLst/>
                <a:gdLst/>
                <a:ahLst/>
                <a:cxnLst/>
                <a:rect l="l" t="t" r="r" b="b"/>
                <a:pathLst>
                  <a:path w="46635" h="43790" extrusionOk="0">
                    <a:moveTo>
                      <a:pt x="46635" y="0"/>
                    </a:moveTo>
                    <a:cubicBezTo>
                      <a:pt x="44732" y="15232"/>
                      <a:pt x="10469" y="39983"/>
                      <a:pt x="0" y="43791"/>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32" name="Google Shape;832;p33"/>
              <p:cNvSpPr/>
              <p:nvPr/>
            </p:nvSpPr>
            <p:spPr>
              <a:xfrm>
                <a:off x="5360692" y="2467046"/>
                <a:ext cx="314076" cy="126611"/>
              </a:xfrm>
              <a:custGeom>
                <a:avLst/>
                <a:gdLst/>
                <a:ahLst/>
                <a:cxnLst/>
                <a:rect l="l" t="t" r="r" b="b"/>
                <a:pathLst>
                  <a:path w="314076" h="126611" extrusionOk="0">
                    <a:moveTo>
                      <a:pt x="314076" y="66638"/>
                    </a:moveTo>
                    <a:cubicBezTo>
                      <a:pt x="261730" y="44742"/>
                      <a:pt x="208433" y="22847"/>
                      <a:pt x="156087" y="0"/>
                    </a:cubicBezTo>
                    <a:cubicBezTo>
                      <a:pt x="103741" y="14279"/>
                      <a:pt x="51395" y="28559"/>
                      <a:pt x="0" y="42838"/>
                    </a:cubicBezTo>
                    <a:cubicBezTo>
                      <a:pt x="52346" y="70446"/>
                      <a:pt x="104692" y="99005"/>
                      <a:pt x="156087" y="126612"/>
                    </a:cubicBezTo>
                    <a:lnTo>
                      <a:pt x="314076" y="6663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33" name="Google Shape;833;p33"/>
              <p:cNvSpPr/>
              <p:nvPr/>
            </p:nvSpPr>
            <p:spPr>
              <a:xfrm>
                <a:off x="5407328" y="2552723"/>
                <a:ext cx="208431" cy="93569"/>
              </a:xfrm>
              <a:custGeom>
                <a:avLst/>
                <a:gdLst/>
                <a:ahLst/>
                <a:cxnLst/>
                <a:rect l="l" t="t" r="r" b="b"/>
                <a:pathLst>
                  <a:path w="208431" h="93569" extrusionOk="0">
                    <a:moveTo>
                      <a:pt x="208432" y="15232"/>
                    </a:moveTo>
                    <a:cubicBezTo>
                      <a:pt x="175121" y="28559"/>
                      <a:pt x="142762" y="41887"/>
                      <a:pt x="109451" y="55214"/>
                    </a:cubicBezTo>
                    <a:cubicBezTo>
                      <a:pt x="75188" y="37127"/>
                      <a:pt x="39973" y="18087"/>
                      <a:pt x="5710" y="0"/>
                    </a:cubicBezTo>
                    <a:cubicBezTo>
                      <a:pt x="3807" y="17135"/>
                      <a:pt x="1904" y="35223"/>
                      <a:pt x="0" y="52358"/>
                    </a:cubicBezTo>
                    <a:cubicBezTo>
                      <a:pt x="12373" y="61878"/>
                      <a:pt x="48539" y="89485"/>
                      <a:pt x="103740" y="93293"/>
                    </a:cubicBezTo>
                    <a:cubicBezTo>
                      <a:pt x="154183" y="96149"/>
                      <a:pt x="192253" y="76157"/>
                      <a:pt x="205577" y="68542"/>
                    </a:cubicBezTo>
                    <a:cubicBezTo>
                      <a:pt x="206529" y="49502"/>
                      <a:pt x="207480" y="32367"/>
                      <a:pt x="208432" y="152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34" name="Google Shape;834;p33"/>
              <p:cNvSpPr/>
              <p:nvPr/>
            </p:nvSpPr>
            <p:spPr>
              <a:xfrm rot="-53866">
                <a:off x="5220894" y="2577514"/>
                <a:ext cx="116115" cy="13327"/>
              </a:xfrm>
              <a:custGeom>
                <a:avLst/>
                <a:gdLst/>
                <a:ahLst/>
                <a:cxnLst/>
                <a:rect l="l" t="t" r="r" b="b"/>
                <a:pathLst>
                  <a:path w="116115" h="13327" extrusionOk="0">
                    <a:moveTo>
                      <a:pt x="0" y="0"/>
                    </a:moveTo>
                    <a:lnTo>
                      <a:pt x="116116" y="0"/>
                    </a:lnTo>
                    <a:lnTo>
                      <a:pt x="116116"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35" name="Google Shape;835;p33"/>
              <p:cNvSpPr/>
              <p:nvPr/>
            </p:nvSpPr>
            <p:spPr>
              <a:xfrm rot="-5349145">
                <a:off x="5270977" y="2522464"/>
                <a:ext cx="13324" cy="118044"/>
              </a:xfrm>
              <a:custGeom>
                <a:avLst/>
                <a:gdLst/>
                <a:ahLst/>
                <a:cxnLst/>
                <a:rect l="l" t="t" r="r" b="b"/>
                <a:pathLst>
                  <a:path w="13324" h="118044" extrusionOk="0">
                    <a:moveTo>
                      <a:pt x="0" y="0"/>
                    </a:moveTo>
                    <a:lnTo>
                      <a:pt x="13325" y="0"/>
                    </a:lnTo>
                    <a:lnTo>
                      <a:pt x="13325" y="118045"/>
                    </a:lnTo>
                    <a:lnTo>
                      <a:pt x="0" y="118045"/>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36" name="Google Shape;836;p33"/>
              <p:cNvSpPr/>
              <p:nvPr/>
            </p:nvSpPr>
            <p:spPr>
              <a:xfrm rot="-5211400">
                <a:off x="5275017" y="2522879"/>
                <a:ext cx="13324" cy="109476"/>
              </a:xfrm>
              <a:custGeom>
                <a:avLst/>
                <a:gdLst/>
                <a:ahLst/>
                <a:cxnLst/>
                <a:rect l="l" t="t" r="r" b="b"/>
                <a:pathLst>
                  <a:path w="13324" h="109476" extrusionOk="0">
                    <a:moveTo>
                      <a:pt x="0" y="0"/>
                    </a:moveTo>
                    <a:lnTo>
                      <a:pt x="13325" y="0"/>
                    </a:lnTo>
                    <a:lnTo>
                      <a:pt x="13325" y="109477"/>
                    </a:lnTo>
                    <a:lnTo>
                      <a:pt x="0" y="10947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37" name="Google Shape;837;p33"/>
              <p:cNvSpPr/>
              <p:nvPr/>
            </p:nvSpPr>
            <p:spPr>
              <a:xfrm rot="-479736">
                <a:off x="5222759" y="2588067"/>
                <a:ext cx="115163" cy="13327"/>
              </a:xfrm>
              <a:custGeom>
                <a:avLst/>
                <a:gdLst/>
                <a:ahLst/>
                <a:cxnLst/>
                <a:rect l="l" t="t" r="r" b="b"/>
                <a:pathLst>
                  <a:path w="115163" h="13327" extrusionOk="0">
                    <a:moveTo>
                      <a:pt x="0" y="0"/>
                    </a:moveTo>
                    <a:lnTo>
                      <a:pt x="115163" y="0"/>
                    </a:lnTo>
                    <a:lnTo>
                      <a:pt x="115163"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38" name="Google Shape;838;p33"/>
              <p:cNvSpPr/>
              <p:nvPr/>
            </p:nvSpPr>
            <p:spPr>
              <a:xfrm>
                <a:off x="5219834" y="2578426"/>
                <a:ext cx="118016" cy="25703"/>
              </a:xfrm>
              <a:custGeom>
                <a:avLst/>
                <a:gdLst/>
                <a:ahLst/>
                <a:cxnLst/>
                <a:rect l="l" t="t" r="r" b="b"/>
                <a:pathLst>
                  <a:path w="118016" h="25703" extrusionOk="0">
                    <a:moveTo>
                      <a:pt x="1904" y="25703"/>
                    </a:moveTo>
                    <a:lnTo>
                      <a:pt x="0" y="11424"/>
                    </a:lnTo>
                    <a:lnTo>
                      <a:pt x="116113" y="0"/>
                    </a:lnTo>
                    <a:lnTo>
                      <a:pt x="118017" y="14279"/>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39" name="Google Shape;839;p33"/>
              <p:cNvSpPr/>
              <p:nvPr/>
            </p:nvSpPr>
            <p:spPr>
              <a:xfrm rot="-185691">
                <a:off x="5241530" y="2581200"/>
                <a:ext cx="94218" cy="13326"/>
              </a:xfrm>
              <a:custGeom>
                <a:avLst/>
                <a:gdLst/>
                <a:ahLst/>
                <a:cxnLst/>
                <a:rect l="l" t="t" r="r" b="b"/>
                <a:pathLst>
                  <a:path w="94218" h="13326" extrusionOk="0">
                    <a:moveTo>
                      <a:pt x="0" y="0"/>
                    </a:moveTo>
                    <a:lnTo>
                      <a:pt x="94219" y="0"/>
                    </a:lnTo>
                    <a:lnTo>
                      <a:pt x="94219"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40" name="Google Shape;840;p33"/>
              <p:cNvSpPr/>
              <p:nvPr/>
            </p:nvSpPr>
            <p:spPr>
              <a:xfrm rot="-768210">
                <a:off x="5225361" y="2594765"/>
                <a:ext cx="112301" cy="13327"/>
              </a:xfrm>
              <a:custGeom>
                <a:avLst/>
                <a:gdLst/>
                <a:ahLst/>
                <a:cxnLst/>
                <a:rect l="l" t="t" r="r" b="b"/>
                <a:pathLst>
                  <a:path w="112301" h="13327" extrusionOk="0">
                    <a:moveTo>
                      <a:pt x="0" y="0"/>
                    </a:moveTo>
                    <a:lnTo>
                      <a:pt x="112302" y="0"/>
                    </a:lnTo>
                    <a:lnTo>
                      <a:pt x="112302"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41" name="Google Shape;841;p33"/>
              <p:cNvSpPr/>
              <p:nvPr/>
            </p:nvSpPr>
            <p:spPr>
              <a:xfrm>
                <a:off x="5233158" y="2582234"/>
                <a:ext cx="104692" cy="29510"/>
              </a:xfrm>
              <a:custGeom>
                <a:avLst/>
                <a:gdLst/>
                <a:ahLst/>
                <a:cxnLst/>
                <a:rect l="l" t="t" r="r" b="b"/>
                <a:pathLst>
                  <a:path w="104692" h="29510" extrusionOk="0">
                    <a:moveTo>
                      <a:pt x="2855" y="29511"/>
                    </a:moveTo>
                    <a:lnTo>
                      <a:pt x="0" y="15231"/>
                    </a:lnTo>
                    <a:lnTo>
                      <a:pt x="102788" y="0"/>
                    </a:lnTo>
                    <a:lnTo>
                      <a:pt x="104692"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42" name="Google Shape;842;p33"/>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43" name="Google Shape;843;p33"/>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44" name="Google Shape;844;p33"/>
              <p:cNvSpPr/>
              <p:nvPr/>
            </p:nvSpPr>
            <p:spPr>
              <a:xfrm>
                <a:off x="4546949" y="3121999"/>
                <a:ext cx="200818" cy="91073"/>
              </a:xfrm>
              <a:custGeom>
                <a:avLst/>
                <a:gdLst/>
                <a:ahLst/>
                <a:cxnLst/>
                <a:rect l="l" t="t" r="r" b="b"/>
                <a:pathLst>
                  <a:path w="200818" h="91073" extrusionOk="0">
                    <a:moveTo>
                      <a:pt x="0" y="12375"/>
                    </a:moveTo>
                    <a:cubicBezTo>
                      <a:pt x="952" y="18087"/>
                      <a:pt x="8566" y="50454"/>
                      <a:pt x="6662" y="42838"/>
                    </a:cubicBezTo>
                    <a:cubicBezTo>
                      <a:pt x="3807" y="30463"/>
                      <a:pt x="6662" y="48550"/>
                      <a:pt x="39022" y="67590"/>
                    </a:cubicBezTo>
                    <a:cubicBezTo>
                      <a:pt x="64719" y="82821"/>
                      <a:pt x="91368" y="87581"/>
                      <a:pt x="94223" y="90437"/>
                    </a:cubicBezTo>
                    <a:cubicBezTo>
                      <a:pt x="105644" y="93293"/>
                      <a:pt x="111354" y="85677"/>
                      <a:pt x="121824" y="84725"/>
                    </a:cubicBezTo>
                    <a:cubicBezTo>
                      <a:pt x="151328" y="81869"/>
                      <a:pt x="180832" y="70445"/>
                      <a:pt x="200818" y="34271"/>
                    </a:cubicBezTo>
                    <a:cubicBezTo>
                      <a:pt x="197012" y="26655"/>
                      <a:pt x="182735" y="17135"/>
                      <a:pt x="173218" y="0"/>
                    </a:cubicBezTo>
                    <a:cubicBezTo>
                      <a:pt x="161797" y="6664"/>
                      <a:pt x="136100" y="3808"/>
                      <a:pt x="94223" y="20943"/>
                    </a:cubicBezTo>
                    <a:cubicBezTo>
                      <a:pt x="75188" y="17135"/>
                      <a:pt x="1904" y="952"/>
                      <a:pt x="0" y="12375"/>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45" name="Google Shape;845;p33"/>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46" name="Google Shape;846;p33"/>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47" name="Google Shape;847;p33"/>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48" name="Google Shape;848;p33"/>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49" name="Google Shape;849;p33"/>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0" name="Google Shape;850;p33"/>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1" name="Google Shape;851;p33"/>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2" name="Google Shape;852;p33"/>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3" name="Google Shape;853;p33"/>
              <p:cNvSpPr/>
              <p:nvPr/>
            </p:nvSpPr>
            <p:spPr>
              <a:xfrm>
                <a:off x="3601866" y="2980156"/>
                <a:ext cx="388416" cy="375398"/>
              </a:xfrm>
              <a:custGeom>
                <a:avLst/>
                <a:gdLst/>
                <a:ahLst/>
                <a:cxnLst/>
                <a:rect l="l" t="t" r="r" b="b"/>
                <a:pathLst>
                  <a:path w="388416" h="375398" extrusionOk="0">
                    <a:moveTo>
                      <a:pt x="376891" y="241799"/>
                    </a:moveTo>
                    <a:cubicBezTo>
                      <a:pt x="355953" y="281782"/>
                      <a:pt x="356905" y="277022"/>
                      <a:pt x="325497" y="310341"/>
                    </a:cubicBezTo>
                    <a:cubicBezTo>
                      <a:pt x="307414" y="330332"/>
                      <a:pt x="244599" y="371267"/>
                      <a:pt x="221757" y="370315"/>
                    </a:cubicBezTo>
                    <a:cubicBezTo>
                      <a:pt x="193204" y="380787"/>
                      <a:pt x="147521" y="373171"/>
                      <a:pt x="128486" y="364603"/>
                    </a:cubicBezTo>
                    <a:cubicBezTo>
                      <a:pt x="99933" y="353180"/>
                      <a:pt x="67574" y="327476"/>
                      <a:pt x="46635" y="301773"/>
                    </a:cubicBezTo>
                    <a:cubicBezTo>
                      <a:pt x="28552" y="280830"/>
                      <a:pt x="24745" y="273214"/>
                      <a:pt x="14276" y="249415"/>
                    </a:cubicBezTo>
                    <a:cubicBezTo>
                      <a:pt x="1904" y="221808"/>
                      <a:pt x="5711" y="202769"/>
                      <a:pt x="0" y="181826"/>
                    </a:cubicBezTo>
                    <a:lnTo>
                      <a:pt x="5711" y="150411"/>
                    </a:lnTo>
                    <a:cubicBezTo>
                      <a:pt x="3807" y="140891"/>
                      <a:pt x="19987" y="108524"/>
                      <a:pt x="27601" y="97101"/>
                    </a:cubicBezTo>
                    <a:cubicBezTo>
                      <a:pt x="43780" y="74253"/>
                      <a:pt x="50442" y="67590"/>
                      <a:pt x="73285" y="40934"/>
                    </a:cubicBezTo>
                    <a:cubicBezTo>
                      <a:pt x="89464" y="25703"/>
                      <a:pt x="131341" y="8568"/>
                      <a:pt x="149424" y="5712"/>
                    </a:cubicBezTo>
                    <a:cubicBezTo>
                      <a:pt x="167507" y="2856"/>
                      <a:pt x="173218" y="3808"/>
                      <a:pt x="192253" y="0"/>
                    </a:cubicBezTo>
                    <a:cubicBezTo>
                      <a:pt x="228419" y="3808"/>
                      <a:pt x="269344" y="-3808"/>
                      <a:pt x="277910" y="28559"/>
                    </a:cubicBezTo>
                    <a:cubicBezTo>
                      <a:pt x="280765" y="39983"/>
                      <a:pt x="269344" y="78061"/>
                      <a:pt x="242695" y="77109"/>
                    </a:cubicBezTo>
                    <a:cubicBezTo>
                      <a:pt x="211288" y="76157"/>
                      <a:pt x="154183" y="49502"/>
                      <a:pt x="109451" y="103764"/>
                    </a:cubicBezTo>
                    <a:cubicBezTo>
                      <a:pt x="87561" y="130419"/>
                      <a:pt x="92319" y="190393"/>
                      <a:pt x="101837" y="213240"/>
                    </a:cubicBezTo>
                    <a:cubicBezTo>
                      <a:pt x="109451" y="232280"/>
                      <a:pt x="116113" y="241799"/>
                      <a:pt x="123727" y="257031"/>
                    </a:cubicBezTo>
                    <a:cubicBezTo>
                      <a:pt x="131341" y="270358"/>
                      <a:pt x="161797" y="280830"/>
                      <a:pt x="173218" y="290350"/>
                    </a:cubicBezTo>
                    <a:cubicBezTo>
                      <a:pt x="182735" y="297965"/>
                      <a:pt x="227467" y="299869"/>
                      <a:pt x="258875" y="287494"/>
                    </a:cubicBezTo>
                    <a:cubicBezTo>
                      <a:pt x="259827" y="291302"/>
                      <a:pt x="287427" y="256079"/>
                      <a:pt x="297896" y="237992"/>
                    </a:cubicBezTo>
                    <a:cubicBezTo>
                      <a:pt x="307414" y="223712"/>
                      <a:pt x="306462" y="205625"/>
                      <a:pt x="309317" y="194201"/>
                    </a:cubicBezTo>
                    <a:cubicBezTo>
                      <a:pt x="333111" y="156122"/>
                      <a:pt x="385457" y="156122"/>
                      <a:pt x="388312" y="189441"/>
                    </a:cubicBezTo>
                    <a:cubicBezTo>
                      <a:pt x="389264" y="206577"/>
                      <a:pt x="383553" y="228472"/>
                      <a:pt x="376891" y="241799"/>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4" name="Google Shape;854;p33"/>
              <p:cNvSpPr/>
              <p:nvPr/>
            </p:nvSpPr>
            <p:spPr>
              <a:xfrm>
                <a:off x="3933795" y="2883055"/>
                <a:ext cx="259104" cy="253113"/>
              </a:xfrm>
              <a:custGeom>
                <a:avLst/>
                <a:gdLst/>
                <a:ahLst/>
                <a:cxnLst/>
                <a:rect l="l" t="t" r="r" b="b"/>
                <a:pathLst>
                  <a:path w="259104" h="253113" extrusionOk="0">
                    <a:moveTo>
                      <a:pt x="208662" y="232280"/>
                    </a:moveTo>
                    <a:cubicBezTo>
                      <a:pt x="187724" y="246559"/>
                      <a:pt x="162027" y="256079"/>
                      <a:pt x="132522" y="252271"/>
                    </a:cubicBezTo>
                    <a:cubicBezTo>
                      <a:pt x="103970" y="254175"/>
                      <a:pt x="77321" y="247511"/>
                      <a:pt x="63997" y="232280"/>
                    </a:cubicBezTo>
                    <a:cubicBezTo>
                      <a:pt x="44962" y="218000"/>
                      <a:pt x="31638" y="197057"/>
                      <a:pt x="16410" y="176114"/>
                    </a:cubicBezTo>
                    <a:cubicBezTo>
                      <a:pt x="6892" y="161834"/>
                      <a:pt x="1182" y="145651"/>
                      <a:pt x="230" y="127564"/>
                    </a:cubicBezTo>
                    <a:cubicBezTo>
                      <a:pt x="-722" y="109476"/>
                      <a:pt x="1182" y="90437"/>
                      <a:pt x="7844" y="72350"/>
                    </a:cubicBezTo>
                    <a:cubicBezTo>
                      <a:pt x="4037" y="61878"/>
                      <a:pt x="16410" y="51406"/>
                      <a:pt x="24023" y="43791"/>
                    </a:cubicBezTo>
                    <a:cubicBezTo>
                      <a:pt x="34493" y="28559"/>
                      <a:pt x="49721" y="15232"/>
                      <a:pt x="68756" y="9520"/>
                    </a:cubicBezTo>
                    <a:cubicBezTo>
                      <a:pt x="80176" y="6664"/>
                      <a:pt x="91597" y="4760"/>
                      <a:pt x="104922" y="952"/>
                    </a:cubicBezTo>
                    <a:cubicBezTo>
                      <a:pt x="109681" y="0"/>
                      <a:pt x="114439" y="0"/>
                      <a:pt x="119198" y="0"/>
                    </a:cubicBezTo>
                    <a:cubicBezTo>
                      <a:pt x="150606" y="952"/>
                      <a:pt x="178206" y="15232"/>
                      <a:pt x="206759" y="26655"/>
                    </a:cubicBezTo>
                    <a:cubicBezTo>
                      <a:pt x="249587" y="50454"/>
                      <a:pt x="258153" y="86629"/>
                      <a:pt x="259105" y="125660"/>
                    </a:cubicBezTo>
                    <a:cubicBezTo>
                      <a:pt x="259105" y="143747"/>
                      <a:pt x="257201" y="162786"/>
                      <a:pt x="256249" y="181826"/>
                    </a:cubicBezTo>
                    <a:cubicBezTo>
                      <a:pt x="241973" y="192297"/>
                      <a:pt x="229601" y="226568"/>
                      <a:pt x="208662" y="232280"/>
                    </a:cubicBezTo>
                    <a:moveTo>
                      <a:pt x="118246" y="69494"/>
                    </a:moveTo>
                    <a:cubicBezTo>
                      <a:pt x="107777" y="73302"/>
                      <a:pt x="87791" y="67590"/>
                      <a:pt x="87791" y="83773"/>
                    </a:cubicBezTo>
                    <a:cubicBezTo>
                      <a:pt x="83032" y="94245"/>
                      <a:pt x="82080" y="112332"/>
                      <a:pt x="81128" y="121852"/>
                    </a:cubicBezTo>
                    <a:cubicBezTo>
                      <a:pt x="84935" y="141843"/>
                      <a:pt x="93501" y="158026"/>
                      <a:pt x="110632" y="173258"/>
                    </a:cubicBezTo>
                    <a:cubicBezTo>
                      <a:pt x="113488" y="174210"/>
                      <a:pt x="116343" y="175162"/>
                      <a:pt x="118246" y="177066"/>
                    </a:cubicBezTo>
                    <a:cubicBezTo>
                      <a:pt x="137281" y="187538"/>
                      <a:pt x="167737" y="175162"/>
                      <a:pt x="178206" y="159930"/>
                    </a:cubicBezTo>
                    <a:cubicBezTo>
                      <a:pt x="188676" y="150411"/>
                      <a:pt x="183917" y="125660"/>
                      <a:pt x="182965" y="114236"/>
                    </a:cubicBezTo>
                    <a:cubicBezTo>
                      <a:pt x="165834" y="100908"/>
                      <a:pt x="167737" y="70446"/>
                      <a:pt x="118246" y="6949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5" name="Google Shape;855;p33"/>
              <p:cNvSpPr/>
              <p:nvPr/>
            </p:nvSpPr>
            <p:spPr>
              <a:xfrm>
                <a:off x="4211539" y="2814557"/>
                <a:ext cx="253540" cy="259067"/>
              </a:xfrm>
              <a:custGeom>
                <a:avLst/>
                <a:gdLst/>
                <a:ahLst/>
                <a:cxnLst/>
                <a:rect l="l" t="t" r="r" b="b"/>
                <a:pathLst>
                  <a:path w="253540" h="259067" extrusionOk="0">
                    <a:moveTo>
                      <a:pt x="132688" y="257940"/>
                    </a:moveTo>
                    <a:cubicBezTo>
                      <a:pt x="73680" y="262699"/>
                      <a:pt x="44176" y="219861"/>
                      <a:pt x="17527" y="180830"/>
                    </a:cubicBezTo>
                    <a:cubicBezTo>
                      <a:pt x="-18639" y="128472"/>
                      <a:pt x="2299" y="30420"/>
                      <a:pt x="69873" y="9476"/>
                    </a:cubicBezTo>
                    <a:cubicBezTo>
                      <a:pt x="81294" y="5669"/>
                      <a:pt x="91763" y="3765"/>
                      <a:pt x="106039" y="909"/>
                    </a:cubicBezTo>
                    <a:cubicBezTo>
                      <a:pt x="143157" y="-2899"/>
                      <a:pt x="160289" y="5669"/>
                      <a:pt x="193600" y="18996"/>
                    </a:cubicBezTo>
                    <a:cubicBezTo>
                      <a:pt x="264981" y="46603"/>
                      <a:pt x="254511" y="130376"/>
                      <a:pt x="250705" y="188446"/>
                    </a:cubicBezTo>
                    <a:cubicBezTo>
                      <a:pt x="226911" y="224621"/>
                      <a:pt x="191696" y="266507"/>
                      <a:pt x="132688" y="257940"/>
                    </a:cubicBezTo>
                    <a:moveTo>
                      <a:pt x="176468" y="109433"/>
                    </a:moveTo>
                    <a:cubicBezTo>
                      <a:pt x="173613" y="85634"/>
                      <a:pt x="153627" y="73258"/>
                      <a:pt x="118412" y="76114"/>
                    </a:cubicBezTo>
                    <a:cubicBezTo>
                      <a:pt x="108894" y="75162"/>
                      <a:pt x="98425" y="81826"/>
                      <a:pt x="90811" y="87538"/>
                    </a:cubicBezTo>
                    <a:cubicBezTo>
                      <a:pt x="87004" y="97057"/>
                      <a:pt x="78438" y="111337"/>
                      <a:pt x="76535" y="122760"/>
                    </a:cubicBezTo>
                    <a:cubicBezTo>
                      <a:pt x="80342" y="142752"/>
                      <a:pt x="91763" y="160839"/>
                      <a:pt x="106039" y="173215"/>
                    </a:cubicBezTo>
                    <a:lnTo>
                      <a:pt x="126978" y="185590"/>
                    </a:lnTo>
                    <a:cubicBezTo>
                      <a:pt x="126026" y="185590"/>
                      <a:pt x="126026" y="185590"/>
                      <a:pt x="126026" y="186542"/>
                    </a:cubicBezTo>
                    <a:cubicBezTo>
                      <a:pt x="149819" y="189398"/>
                      <a:pt x="163144" y="181782"/>
                      <a:pt x="179324" y="163695"/>
                    </a:cubicBezTo>
                    <a:cubicBezTo>
                      <a:pt x="185986" y="155127"/>
                      <a:pt x="178372" y="118952"/>
                      <a:pt x="176468" y="10943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6" name="Google Shape;856;p33"/>
              <p:cNvSpPr/>
              <p:nvPr/>
            </p:nvSpPr>
            <p:spPr>
              <a:xfrm>
                <a:off x="4420218" y="2704712"/>
                <a:ext cx="403846" cy="349987"/>
              </a:xfrm>
              <a:custGeom>
                <a:avLst/>
                <a:gdLst/>
                <a:ahLst/>
                <a:cxnLst/>
                <a:rect l="l" t="t" r="r" b="b"/>
                <a:pathLst>
                  <a:path w="403846" h="349987" extrusionOk="0">
                    <a:moveTo>
                      <a:pt x="386558" y="310667"/>
                    </a:moveTo>
                    <a:cubicBezTo>
                      <a:pt x="374185" y="321138"/>
                      <a:pt x="349440" y="322090"/>
                      <a:pt x="336116" y="313523"/>
                    </a:cubicBezTo>
                    <a:cubicBezTo>
                      <a:pt x="319936" y="294484"/>
                      <a:pt x="305660" y="284964"/>
                      <a:pt x="282818" y="268780"/>
                    </a:cubicBezTo>
                    <a:cubicBezTo>
                      <a:pt x="270445" y="260213"/>
                      <a:pt x="258073" y="253549"/>
                      <a:pt x="247603" y="244981"/>
                    </a:cubicBezTo>
                    <a:lnTo>
                      <a:pt x="234279" y="233558"/>
                    </a:lnTo>
                    <a:lnTo>
                      <a:pt x="220955" y="223086"/>
                    </a:lnTo>
                    <a:cubicBezTo>
                      <a:pt x="215244" y="219278"/>
                      <a:pt x="207630" y="215470"/>
                      <a:pt x="201920" y="210710"/>
                    </a:cubicBezTo>
                    <a:cubicBezTo>
                      <a:pt x="198112" y="216422"/>
                      <a:pt x="191450" y="223086"/>
                      <a:pt x="191450" y="227846"/>
                    </a:cubicBezTo>
                    <a:cubicBezTo>
                      <a:pt x="191450" y="231654"/>
                      <a:pt x="221906" y="296387"/>
                      <a:pt x="226665" y="300195"/>
                    </a:cubicBezTo>
                    <a:cubicBezTo>
                      <a:pt x="228568" y="310667"/>
                      <a:pt x="226665" y="320187"/>
                      <a:pt x="220955" y="331610"/>
                    </a:cubicBezTo>
                    <a:cubicBezTo>
                      <a:pt x="208582" y="343986"/>
                      <a:pt x="185740" y="351601"/>
                      <a:pt x="166705" y="349697"/>
                    </a:cubicBezTo>
                    <a:cubicBezTo>
                      <a:pt x="155284" y="341130"/>
                      <a:pt x="148622" y="336370"/>
                      <a:pt x="144815" y="323994"/>
                    </a:cubicBezTo>
                    <a:cubicBezTo>
                      <a:pt x="143863" y="320187"/>
                      <a:pt x="143863" y="315427"/>
                      <a:pt x="141959" y="311619"/>
                    </a:cubicBezTo>
                    <a:cubicBezTo>
                      <a:pt x="140056" y="307811"/>
                      <a:pt x="135297" y="304955"/>
                      <a:pt x="133394" y="300195"/>
                    </a:cubicBezTo>
                    <a:cubicBezTo>
                      <a:pt x="128635" y="291628"/>
                      <a:pt x="133394" y="279252"/>
                      <a:pt x="128635" y="270684"/>
                    </a:cubicBezTo>
                    <a:cubicBezTo>
                      <a:pt x="126731" y="266876"/>
                      <a:pt x="121021" y="263069"/>
                      <a:pt x="119118" y="259261"/>
                    </a:cubicBezTo>
                    <a:cubicBezTo>
                      <a:pt x="108648" y="241173"/>
                      <a:pt x="101986" y="220230"/>
                      <a:pt x="92469" y="200239"/>
                    </a:cubicBezTo>
                    <a:cubicBezTo>
                      <a:pt x="89613" y="192623"/>
                      <a:pt x="77241" y="192623"/>
                      <a:pt x="79144" y="175488"/>
                    </a:cubicBezTo>
                    <a:cubicBezTo>
                      <a:pt x="69627" y="158352"/>
                      <a:pt x="60109" y="149784"/>
                      <a:pt x="50592" y="132649"/>
                    </a:cubicBezTo>
                    <a:cubicBezTo>
                      <a:pt x="45833" y="123130"/>
                      <a:pt x="43930" y="113610"/>
                      <a:pt x="38219" y="104090"/>
                    </a:cubicBezTo>
                    <a:cubicBezTo>
                      <a:pt x="30605" y="92667"/>
                      <a:pt x="26798" y="85051"/>
                      <a:pt x="21088" y="71723"/>
                    </a:cubicBezTo>
                    <a:cubicBezTo>
                      <a:pt x="17281" y="62204"/>
                      <a:pt x="13474" y="53636"/>
                      <a:pt x="3005" y="46972"/>
                    </a:cubicBezTo>
                    <a:cubicBezTo>
                      <a:pt x="-4609" y="28885"/>
                      <a:pt x="1101" y="20317"/>
                      <a:pt x="33460" y="4134"/>
                    </a:cubicBezTo>
                    <a:cubicBezTo>
                      <a:pt x="62013" y="-8242"/>
                      <a:pt x="78193" y="8894"/>
                      <a:pt x="90565" y="32693"/>
                    </a:cubicBezTo>
                    <a:cubicBezTo>
                      <a:pt x="93420" y="37453"/>
                      <a:pt x="96276" y="42212"/>
                      <a:pt x="99131" y="47924"/>
                    </a:cubicBezTo>
                    <a:cubicBezTo>
                      <a:pt x="101035" y="52684"/>
                      <a:pt x="101986" y="57444"/>
                      <a:pt x="102938" y="61252"/>
                    </a:cubicBezTo>
                    <a:cubicBezTo>
                      <a:pt x="104841" y="65060"/>
                      <a:pt x="107697" y="68867"/>
                      <a:pt x="109600" y="72675"/>
                    </a:cubicBezTo>
                    <a:cubicBezTo>
                      <a:pt x="114359" y="84099"/>
                      <a:pt x="110552" y="85051"/>
                      <a:pt x="122925" y="95522"/>
                    </a:cubicBezTo>
                    <a:cubicBezTo>
                      <a:pt x="127683" y="109802"/>
                      <a:pt x="130539" y="115514"/>
                      <a:pt x="138153" y="127889"/>
                    </a:cubicBezTo>
                    <a:cubicBezTo>
                      <a:pt x="143863" y="129793"/>
                      <a:pt x="158139" y="143121"/>
                      <a:pt x="152429" y="139313"/>
                    </a:cubicBezTo>
                    <a:cubicBezTo>
                      <a:pt x="150525" y="164064"/>
                      <a:pt x="160994" y="157400"/>
                      <a:pt x="164801" y="167872"/>
                    </a:cubicBezTo>
                    <a:cubicBezTo>
                      <a:pt x="173367" y="157400"/>
                      <a:pt x="179077" y="145025"/>
                      <a:pt x="184788" y="133601"/>
                    </a:cubicBezTo>
                    <a:cubicBezTo>
                      <a:pt x="192402" y="118370"/>
                      <a:pt x="212389" y="80291"/>
                      <a:pt x="220003" y="66963"/>
                    </a:cubicBezTo>
                    <a:cubicBezTo>
                      <a:pt x="232375" y="53636"/>
                      <a:pt x="249507" y="47924"/>
                      <a:pt x="270445" y="53636"/>
                    </a:cubicBezTo>
                    <a:cubicBezTo>
                      <a:pt x="279963" y="56492"/>
                      <a:pt x="286625" y="64108"/>
                      <a:pt x="285673" y="71723"/>
                    </a:cubicBezTo>
                    <a:cubicBezTo>
                      <a:pt x="280914" y="83147"/>
                      <a:pt x="279963" y="84099"/>
                      <a:pt x="275204" y="96474"/>
                    </a:cubicBezTo>
                    <a:cubicBezTo>
                      <a:pt x="270445" y="107898"/>
                      <a:pt x="245700" y="136457"/>
                      <a:pt x="238086" y="152640"/>
                    </a:cubicBezTo>
                    <a:cubicBezTo>
                      <a:pt x="249507" y="161208"/>
                      <a:pt x="255217" y="173584"/>
                      <a:pt x="272349" y="179296"/>
                    </a:cubicBezTo>
                    <a:cubicBezTo>
                      <a:pt x="278059" y="187863"/>
                      <a:pt x="295191" y="189767"/>
                      <a:pt x="302804" y="196431"/>
                    </a:cubicBezTo>
                    <a:cubicBezTo>
                      <a:pt x="305660" y="199287"/>
                      <a:pt x="307563" y="203095"/>
                      <a:pt x="310419" y="205951"/>
                    </a:cubicBezTo>
                    <a:cubicBezTo>
                      <a:pt x="323743" y="221182"/>
                      <a:pt x="355150" y="225942"/>
                      <a:pt x="367523" y="246885"/>
                    </a:cubicBezTo>
                    <a:cubicBezTo>
                      <a:pt x="380848" y="253549"/>
                      <a:pt x="378944" y="254501"/>
                      <a:pt x="390365" y="265925"/>
                    </a:cubicBezTo>
                    <a:cubicBezTo>
                      <a:pt x="391317" y="267828"/>
                      <a:pt x="400834" y="275444"/>
                      <a:pt x="401786" y="277348"/>
                    </a:cubicBezTo>
                    <a:cubicBezTo>
                      <a:pt x="406545" y="289724"/>
                      <a:pt x="403690" y="297339"/>
                      <a:pt x="386558" y="310667"/>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7" name="Google Shape;857;p33"/>
              <p:cNvSpPr/>
              <p:nvPr/>
            </p:nvSpPr>
            <p:spPr>
              <a:xfrm>
                <a:off x="4163001" y="3165191"/>
                <a:ext cx="145789" cy="220503"/>
              </a:xfrm>
              <a:custGeom>
                <a:avLst/>
                <a:gdLst/>
                <a:ahLst/>
                <a:cxnLst/>
                <a:rect l="l" t="t" r="r" b="b"/>
                <a:pathLst>
                  <a:path w="145789" h="220503" extrusionOk="0">
                    <a:moveTo>
                      <a:pt x="71776" y="31062"/>
                    </a:moveTo>
                    <a:cubicBezTo>
                      <a:pt x="60355" y="41533"/>
                      <a:pt x="55596" y="48197"/>
                      <a:pt x="47982" y="52005"/>
                    </a:cubicBezTo>
                    <a:cubicBezTo>
                      <a:pt x="43224" y="53909"/>
                      <a:pt x="36561" y="55813"/>
                      <a:pt x="27044" y="55813"/>
                    </a:cubicBezTo>
                    <a:cubicBezTo>
                      <a:pt x="23237" y="55813"/>
                      <a:pt x="17526" y="55813"/>
                      <a:pt x="10864" y="53909"/>
                    </a:cubicBezTo>
                    <a:cubicBezTo>
                      <a:pt x="2299" y="47245"/>
                      <a:pt x="-3412" y="35822"/>
                      <a:pt x="2299" y="23446"/>
                    </a:cubicBezTo>
                    <a:cubicBezTo>
                      <a:pt x="5154" y="16782"/>
                      <a:pt x="9913" y="12022"/>
                      <a:pt x="22285" y="7263"/>
                    </a:cubicBezTo>
                    <a:cubicBezTo>
                      <a:pt x="44175" y="-1305"/>
                      <a:pt x="54645" y="-4161"/>
                      <a:pt x="67969" y="9167"/>
                    </a:cubicBezTo>
                    <a:cubicBezTo>
                      <a:pt x="74631" y="14878"/>
                      <a:pt x="74631" y="23446"/>
                      <a:pt x="71776" y="31062"/>
                    </a:cubicBezTo>
                    <a:moveTo>
                      <a:pt x="130784" y="216695"/>
                    </a:moveTo>
                    <a:cubicBezTo>
                      <a:pt x="126977" y="218599"/>
                      <a:pt x="122218" y="220503"/>
                      <a:pt x="117460" y="220503"/>
                    </a:cubicBezTo>
                    <a:cubicBezTo>
                      <a:pt x="102232" y="218599"/>
                      <a:pt x="93666" y="208127"/>
                      <a:pt x="90811" y="199560"/>
                    </a:cubicBezTo>
                    <a:cubicBezTo>
                      <a:pt x="88907" y="191944"/>
                      <a:pt x="89859" y="191944"/>
                      <a:pt x="81293" y="187184"/>
                    </a:cubicBezTo>
                    <a:cubicBezTo>
                      <a:pt x="81293" y="178616"/>
                      <a:pt x="80342" y="179568"/>
                      <a:pt x="75583" y="172905"/>
                    </a:cubicBezTo>
                    <a:cubicBezTo>
                      <a:pt x="68921" y="144346"/>
                      <a:pt x="52741" y="127210"/>
                      <a:pt x="39417" y="101507"/>
                    </a:cubicBezTo>
                    <a:cubicBezTo>
                      <a:pt x="40369" y="93892"/>
                      <a:pt x="48934" y="81516"/>
                      <a:pt x="60355" y="75804"/>
                    </a:cubicBezTo>
                    <a:cubicBezTo>
                      <a:pt x="68921" y="71996"/>
                      <a:pt x="78438" y="71044"/>
                      <a:pt x="88907" y="79612"/>
                    </a:cubicBezTo>
                    <a:cubicBezTo>
                      <a:pt x="92715" y="87228"/>
                      <a:pt x="89859" y="87228"/>
                      <a:pt x="97473" y="92939"/>
                    </a:cubicBezTo>
                    <a:lnTo>
                      <a:pt x="95570" y="96748"/>
                    </a:lnTo>
                    <a:cubicBezTo>
                      <a:pt x="101280" y="107219"/>
                      <a:pt x="105087" y="117691"/>
                      <a:pt x="113653" y="126258"/>
                    </a:cubicBezTo>
                    <a:cubicBezTo>
                      <a:pt x="119363" y="144346"/>
                      <a:pt x="129833" y="153866"/>
                      <a:pt x="132688" y="172905"/>
                    </a:cubicBezTo>
                    <a:cubicBezTo>
                      <a:pt x="136495" y="179568"/>
                      <a:pt x="141253" y="185280"/>
                      <a:pt x="143157" y="192896"/>
                    </a:cubicBezTo>
                    <a:cubicBezTo>
                      <a:pt x="149819" y="201464"/>
                      <a:pt x="143157" y="210984"/>
                      <a:pt x="130784" y="21669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8" name="Google Shape;858;p33"/>
              <p:cNvSpPr/>
              <p:nvPr/>
            </p:nvSpPr>
            <p:spPr>
              <a:xfrm>
                <a:off x="4268051" y="3094392"/>
                <a:ext cx="208024" cy="226797"/>
              </a:xfrm>
              <a:custGeom>
                <a:avLst/>
                <a:gdLst/>
                <a:ahLst/>
                <a:cxnLst/>
                <a:rect l="l" t="t" r="r" b="b"/>
                <a:pathLst>
                  <a:path w="208024" h="226797" extrusionOk="0">
                    <a:moveTo>
                      <a:pt x="155171" y="75205"/>
                    </a:moveTo>
                    <a:cubicBezTo>
                      <a:pt x="151364" y="79965"/>
                      <a:pt x="145654" y="81869"/>
                      <a:pt x="138040" y="84725"/>
                    </a:cubicBezTo>
                    <a:cubicBezTo>
                      <a:pt x="138040" y="84725"/>
                      <a:pt x="119957" y="96149"/>
                      <a:pt x="104729" y="104716"/>
                    </a:cubicBezTo>
                    <a:cubicBezTo>
                      <a:pt x="109488" y="112332"/>
                      <a:pt x="114246" y="122804"/>
                      <a:pt x="118053" y="132323"/>
                    </a:cubicBezTo>
                    <a:cubicBezTo>
                      <a:pt x="119005" y="135179"/>
                      <a:pt x="121860" y="135179"/>
                      <a:pt x="122812" y="138035"/>
                    </a:cubicBezTo>
                    <a:cubicBezTo>
                      <a:pt x="123764" y="140891"/>
                      <a:pt x="124716" y="143747"/>
                      <a:pt x="125667" y="146603"/>
                    </a:cubicBezTo>
                    <a:cubicBezTo>
                      <a:pt x="129474" y="156122"/>
                      <a:pt x="135185" y="163738"/>
                      <a:pt x="136136" y="169450"/>
                    </a:cubicBezTo>
                    <a:cubicBezTo>
                      <a:pt x="138992" y="171354"/>
                      <a:pt x="142799" y="179922"/>
                      <a:pt x="143751" y="181826"/>
                    </a:cubicBezTo>
                    <a:cubicBezTo>
                      <a:pt x="147557" y="182777"/>
                      <a:pt x="154220" y="184681"/>
                      <a:pt x="159930" y="178018"/>
                    </a:cubicBezTo>
                    <a:cubicBezTo>
                      <a:pt x="164689" y="172306"/>
                      <a:pt x="166592" y="159930"/>
                      <a:pt x="171351" y="155170"/>
                    </a:cubicBezTo>
                    <a:cubicBezTo>
                      <a:pt x="175158" y="150411"/>
                      <a:pt x="179917" y="148507"/>
                      <a:pt x="182772" y="148507"/>
                    </a:cubicBezTo>
                    <a:cubicBezTo>
                      <a:pt x="213228" y="138987"/>
                      <a:pt x="208469" y="175162"/>
                      <a:pt x="206566" y="178018"/>
                    </a:cubicBezTo>
                    <a:cubicBezTo>
                      <a:pt x="205614" y="180874"/>
                      <a:pt x="198000" y="194201"/>
                      <a:pt x="184675" y="204673"/>
                    </a:cubicBezTo>
                    <a:cubicBezTo>
                      <a:pt x="177062" y="211336"/>
                      <a:pt x="163737" y="216096"/>
                      <a:pt x="158027" y="218952"/>
                    </a:cubicBezTo>
                    <a:cubicBezTo>
                      <a:pt x="147557" y="225616"/>
                      <a:pt x="132329" y="227520"/>
                      <a:pt x="123764" y="226568"/>
                    </a:cubicBezTo>
                    <a:cubicBezTo>
                      <a:pt x="118053" y="227520"/>
                      <a:pt x="108536" y="221808"/>
                      <a:pt x="105681" y="216096"/>
                    </a:cubicBezTo>
                    <a:cubicBezTo>
                      <a:pt x="98067" y="198009"/>
                      <a:pt x="87598" y="185633"/>
                      <a:pt x="80935" y="170402"/>
                    </a:cubicBezTo>
                    <a:cubicBezTo>
                      <a:pt x="79032" y="167546"/>
                      <a:pt x="80935" y="161834"/>
                      <a:pt x="79032" y="158026"/>
                    </a:cubicBezTo>
                    <a:cubicBezTo>
                      <a:pt x="78080" y="155170"/>
                      <a:pt x="74273" y="153267"/>
                      <a:pt x="72370" y="150411"/>
                    </a:cubicBezTo>
                    <a:lnTo>
                      <a:pt x="66659" y="138987"/>
                    </a:lnTo>
                    <a:cubicBezTo>
                      <a:pt x="62852" y="135179"/>
                      <a:pt x="61900" y="131371"/>
                      <a:pt x="60948" y="127563"/>
                    </a:cubicBezTo>
                    <a:cubicBezTo>
                      <a:pt x="50479" y="133275"/>
                      <a:pt x="45721" y="136131"/>
                      <a:pt x="31444" y="140891"/>
                    </a:cubicBezTo>
                    <a:cubicBezTo>
                      <a:pt x="19072" y="141843"/>
                      <a:pt x="8602" y="148507"/>
                      <a:pt x="1940" y="138035"/>
                    </a:cubicBezTo>
                    <a:cubicBezTo>
                      <a:pt x="-1867" y="131371"/>
                      <a:pt x="37" y="122804"/>
                      <a:pt x="6699" y="113284"/>
                    </a:cubicBezTo>
                    <a:cubicBezTo>
                      <a:pt x="9554" y="109476"/>
                      <a:pt x="13361" y="105668"/>
                      <a:pt x="16217" y="103764"/>
                    </a:cubicBezTo>
                    <a:cubicBezTo>
                      <a:pt x="24782" y="98052"/>
                      <a:pt x="35252" y="98052"/>
                      <a:pt x="44769" y="91389"/>
                    </a:cubicBezTo>
                    <a:cubicBezTo>
                      <a:pt x="40962" y="81869"/>
                      <a:pt x="36203" y="73301"/>
                      <a:pt x="31444" y="64734"/>
                    </a:cubicBezTo>
                    <a:cubicBezTo>
                      <a:pt x="28589" y="59974"/>
                      <a:pt x="24782" y="56166"/>
                      <a:pt x="22879" y="51406"/>
                    </a:cubicBezTo>
                    <a:cubicBezTo>
                      <a:pt x="22879" y="50454"/>
                      <a:pt x="23830" y="48550"/>
                      <a:pt x="22879" y="47598"/>
                    </a:cubicBezTo>
                    <a:cubicBezTo>
                      <a:pt x="21927" y="46646"/>
                      <a:pt x="19072" y="45694"/>
                      <a:pt x="19072" y="44742"/>
                    </a:cubicBezTo>
                    <a:cubicBezTo>
                      <a:pt x="17168" y="39982"/>
                      <a:pt x="18120" y="34271"/>
                      <a:pt x="18120" y="28559"/>
                    </a:cubicBezTo>
                    <a:cubicBezTo>
                      <a:pt x="24782" y="13327"/>
                      <a:pt x="37155" y="952"/>
                      <a:pt x="56190" y="0"/>
                    </a:cubicBezTo>
                    <a:cubicBezTo>
                      <a:pt x="62852" y="1904"/>
                      <a:pt x="66659" y="4760"/>
                      <a:pt x="69514" y="7616"/>
                    </a:cubicBezTo>
                    <a:cubicBezTo>
                      <a:pt x="75225" y="15232"/>
                      <a:pt x="70466" y="25703"/>
                      <a:pt x="77128" y="34271"/>
                    </a:cubicBezTo>
                    <a:cubicBezTo>
                      <a:pt x="77128" y="36175"/>
                      <a:pt x="88549" y="62830"/>
                      <a:pt x="90453" y="66638"/>
                    </a:cubicBezTo>
                    <a:cubicBezTo>
                      <a:pt x="105681" y="58070"/>
                      <a:pt x="117101" y="44742"/>
                      <a:pt x="135185" y="43791"/>
                    </a:cubicBezTo>
                    <a:cubicBezTo>
                      <a:pt x="146606" y="47598"/>
                      <a:pt x="158978" y="53310"/>
                      <a:pt x="160882" y="63782"/>
                    </a:cubicBezTo>
                    <a:cubicBezTo>
                      <a:pt x="158978" y="69493"/>
                      <a:pt x="157075" y="72350"/>
                      <a:pt x="155171" y="7520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9" name="Google Shape;859;p33"/>
              <p:cNvSpPr/>
              <p:nvPr/>
            </p:nvSpPr>
            <p:spPr>
              <a:xfrm>
                <a:off x="3912135" y="3332216"/>
                <a:ext cx="234093" cy="428291"/>
              </a:xfrm>
              <a:custGeom>
                <a:avLst/>
                <a:gdLst/>
                <a:ahLst/>
                <a:cxnLst/>
                <a:rect l="l" t="t" r="r" b="b"/>
                <a:pathLst>
                  <a:path w="234093" h="428291" extrusionOk="0">
                    <a:moveTo>
                      <a:pt x="198915" y="61093"/>
                    </a:moveTo>
                    <a:cubicBezTo>
                      <a:pt x="167507" y="76325"/>
                      <a:pt x="108499" y="96316"/>
                      <a:pt x="78043" y="113451"/>
                    </a:cubicBezTo>
                    <a:cubicBezTo>
                      <a:pt x="81850" y="122971"/>
                      <a:pt x="88512" y="133443"/>
                      <a:pt x="92319" y="142962"/>
                    </a:cubicBezTo>
                    <a:lnTo>
                      <a:pt x="114210" y="199128"/>
                    </a:lnTo>
                    <a:cubicBezTo>
                      <a:pt x="120872" y="195320"/>
                      <a:pt x="128486" y="194368"/>
                      <a:pt x="135148" y="195320"/>
                    </a:cubicBezTo>
                    <a:cubicBezTo>
                      <a:pt x="142762" y="190561"/>
                      <a:pt x="181784" y="169617"/>
                      <a:pt x="201770" y="165809"/>
                    </a:cubicBezTo>
                    <a:cubicBezTo>
                      <a:pt x="223660" y="167713"/>
                      <a:pt x="237936" y="180089"/>
                      <a:pt x="233178" y="203888"/>
                    </a:cubicBezTo>
                    <a:cubicBezTo>
                      <a:pt x="217950" y="229591"/>
                      <a:pt x="151328" y="250534"/>
                      <a:pt x="138003" y="255294"/>
                    </a:cubicBezTo>
                    <a:cubicBezTo>
                      <a:pt x="141810" y="261006"/>
                      <a:pt x="143714" y="266718"/>
                      <a:pt x="143714" y="271478"/>
                    </a:cubicBezTo>
                    <a:cubicBezTo>
                      <a:pt x="149424" y="275285"/>
                      <a:pt x="170362" y="334308"/>
                      <a:pt x="170362" y="344779"/>
                    </a:cubicBezTo>
                    <a:cubicBezTo>
                      <a:pt x="177025" y="356203"/>
                      <a:pt x="180832" y="361914"/>
                      <a:pt x="186542" y="374290"/>
                    </a:cubicBezTo>
                    <a:cubicBezTo>
                      <a:pt x="199867" y="401897"/>
                      <a:pt x="189397" y="409513"/>
                      <a:pt x="174169" y="420936"/>
                    </a:cubicBezTo>
                    <a:cubicBezTo>
                      <a:pt x="150376" y="432360"/>
                      <a:pt x="143714" y="429504"/>
                      <a:pt x="129437" y="419032"/>
                    </a:cubicBezTo>
                    <a:cubicBezTo>
                      <a:pt x="108499" y="390473"/>
                      <a:pt x="89464" y="309556"/>
                      <a:pt x="71381" y="280045"/>
                    </a:cubicBezTo>
                    <a:cubicBezTo>
                      <a:pt x="71381" y="274333"/>
                      <a:pt x="70429" y="273381"/>
                      <a:pt x="70429" y="272430"/>
                    </a:cubicBezTo>
                    <a:cubicBezTo>
                      <a:pt x="64719" y="260054"/>
                      <a:pt x="56153" y="252438"/>
                      <a:pt x="55201" y="239111"/>
                    </a:cubicBezTo>
                    <a:cubicBezTo>
                      <a:pt x="40925" y="197224"/>
                      <a:pt x="22842" y="153434"/>
                      <a:pt x="0" y="106787"/>
                    </a:cubicBezTo>
                    <a:cubicBezTo>
                      <a:pt x="4759" y="89652"/>
                      <a:pt x="-952" y="79180"/>
                      <a:pt x="19035" y="66805"/>
                    </a:cubicBezTo>
                    <a:cubicBezTo>
                      <a:pt x="43780" y="61093"/>
                      <a:pt x="88512" y="35390"/>
                      <a:pt x="113258" y="31582"/>
                    </a:cubicBezTo>
                    <a:cubicBezTo>
                      <a:pt x="149424" y="19207"/>
                      <a:pt x="157038" y="-5545"/>
                      <a:pt x="205577" y="1119"/>
                    </a:cubicBezTo>
                    <a:cubicBezTo>
                      <a:pt x="227467" y="28726"/>
                      <a:pt x="208432" y="51573"/>
                      <a:pt x="198915" y="6109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60" name="Google Shape;860;p33"/>
              <p:cNvSpPr/>
              <p:nvPr/>
            </p:nvSpPr>
            <p:spPr>
              <a:xfrm>
                <a:off x="4164734" y="3489539"/>
                <a:ext cx="211853" cy="247355"/>
              </a:xfrm>
              <a:custGeom>
                <a:avLst/>
                <a:gdLst/>
                <a:ahLst/>
                <a:cxnLst/>
                <a:rect l="l" t="t" r="r" b="b"/>
                <a:pathLst>
                  <a:path w="211853" h="247355" extrusionOk="0">
                    <a:moveTo>
                      <a:pt x="186156" y="212207"/>
                    </a:moveTo>
                    <a:cubicBezTo>
                      <a:pt x="172832" y="229343"/>
                      <a:pt x="155700" y="242670"/>
                      <a:pt x="131907" y="243622"/>
                    </a:cubicBezTo>
                    <a:cubicBezTo>
                      <a:pt x="110017" y="250286"/>
                      <a:pt x="89078" y="248382"/>
                      <a:pt x="75754" y="235054"/>
                    </a:cubicBezTo>
                    <a:cubicBezTo>
                      <a:pt x="58622" y="223631"/>
                      <a:pt x="43394" y="205544"/>
                      <a:pt x="28166" y="188408"/>
                    </a:cubicBezTo>
                    <a:cubicBezTo>
                      <a:pt x="18649" y="176032"/>
                      <a:pt x="10083" y="160801"/>
                      <a:pt x="6276" y="143666"/>
                    </a:cubicBezTo>
                    <a:cubicBezTo>
                      <a:pt x="1517" y="125578"/>
                      <a:pt x="-386" y="106539"/>
                      <a:pt x="1517" y="88451"/>
                    </a:cubicBezTo>
                    <a:cubicBezTo>
                      <a:pt x="-3241" y="78932"/>
                      <a:pt x="4373" y="66556"/>
                      <a:pt x="8180" y="57989"/>
                    </a:cubicBezTo>
                    <a:cubicBezTo>
                      <a:pt x="12938" y="41805"/>
                      <a:pt x="22456" y="26574"/>
                      <a:pt x="35780" y="18006"/>
                    </a:cubicBezTo>
                    <a:cubicBezTo>
                      <a:pt x="43394" y="13246"/>
                      <a:pt x="51960" y="9438"/>
                      <a:pt x="61477" y="3727"/>
                    </a:cubicBezTo>
                    <a:cubicBezTo>
                      <a:pt x="65284" y="1822"/>
                      <a:pt x="69091" y="1822"/>
                      <a:pt x="71947" y="871"/>
                    </a:cubicBezTo>
                    <a:cubicBezTo>
                      <a:pt x="95740" y="-2937"/>
                      <a:pt x="119534" y="6582"/>
                      <a:pt x="144279" y="13246"/>
                    </a:cubicBezTo>
                    <a:cubicBezTo>
                      <a:pt x="181398" y="30381"/>
                      <a:pt x="195674" y="63700"/>
                      <a:pt x="203288" y="101779"/>
                    </a:cubicBezTo>
                    <a:cubicBezTo>
                      <a:pt x="207094" y="119867"/>
                      <a:pt x="208998" y="138906"/>
                      <a:pt x="211853" y="156993"/>
                    </a:cubicBezTo>
                    <a:cubicBezTo>
                      <a:pt x="203288" y="168417"/>
                      <a:pt x="201384" y="203639"/>
                      <a:pt x="186156" y="212207"/>
                    </a:cubicBezTo>
                    <a:moveTo>
                      <a:pt x="85271" y="67508"/>
                    </a:moveTo>
                    <a:cubicBezTo>
                      <a:pt x="78609" y="73220"/>
                      <a:pt x="61477" y="71316"/>
                      <a:pt x="64333" y="86548"/>
                    </a:cubicBezTo>
                    <a:cubicBezTo>
                      <a:pt x="63381" y="97971"/>
                      <a:pt x="66236" y="115107"/>
                      <a:pt x="66236" y="124626"/>
                    </a:cubicBezTo>
                    <a:cubicBezTo>
                      <a:pt x="72898" y="143666"/>
                      <a:pt x="82416" y="157945"/>
                      <a:pt x="98596" y="170321"/>
                    </a:cubicBezTo>
                    <a:cubicBezTo>
                      <a:pt x="101451" y="171273"/>
                      <a:pt x="103354" y="171273"/>
                      <a:pt x="105258" y="173176"/>
                    </a:cubicBezTo>
                    <a:cubicBezTo>
                      <a:pt x="121437" y="180792"/>
                      <a:pt x="143328" y="162705"/>
                      <a:pt x="148086" y="147474"/>
                    </a:cubicBezTo>
                    <a:cubicBezTo>
                      <a:pt x="153797" y="137002"/>
                      <a:pt x="146183" y="113203"/>
                      <a:pt x="142376" y="101779"/>
                    </a:cubicBezTo>
                    <a:cubicBezTo>
                      <a:pt x="128100" y="90356"/>
                      <a:pt x="122389" y="59892"/>
                      <a:pt x="85271" y="6750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61" name="Google Shape;861;p33"/>
              <p:cNvSpPr/>
              <p:nvPr/>
            </p:nvSpPr>
            <p:spPr>
              <a:xfrm>
                <a:off x="4370555" y="3422829"/>
                <a:ext cx="210386" cy="304620"/>
              </a:xfrm>
              <a:custGeom>
                <a:avLst/>
                <a:gdLst/>
                <a:ahLst/>
                <a:cxnLst/>
                <a:rect l="l" t="t" r="r" b="b"/>
                <a:pathLst>
                  <a:path w="210386" h="304620" extrusionOk="0">
                    <a:moveTo>
                      <a:pt x="194478" y="91380"/>
                    </a:moveTo>
                    <a:cubicBezTo>
                      <a:pt x="166877" y="108515"/>
                      <a:pt x="157359" y="66629"/>
                      <a:pt x="144987" y="74244"/>
                    </a:cubicBezTo>
                    <a:cubicBezTo>
                      <a:pt x="127855" y="79004"/>
                      <a:pt x="105965" y="112323"/>
                      <a:pt x="107869" y="126602"/>
                    </a:cubicBezTo>
                    <a:cubicBezTo>
                      <a:pt x="105965" y="133266"/>
                      <a:pt x="117386" y="151354"/>
                      <a:pt x="119290" y="161825"/>
                    </a:cubicBezTo>
                    <a:cubicBezTo>
                      <a:pt x="123097" y="165633"/>
                      <a:pt x="127855" y="173249"/>
                      <a:pt x="127855" y="181817"/>
                    </a:cubicBezTo>
                    <a:cubicBezTo>
                      <a:pt x="132614" y="192288"/>
                      <a:pt x="140228" y="205616"/>
                      <a:pt x="144987" y="218943"/>
                    </a:cubicBezTo>
                    <a:cubicBezTo>
                      <a:pt x="150697" y="234175"/>
                      <a:pt x="164974" y="267494"/>
                      <a:pt x="149746" y="285581"/>
                    </a:cubicBezTo>
                    <a:cubicBezTo>
                      <a:pt x="132614" y="297004"/>
                      <a:pt x="132614" y="302716"/>
                      <a:pt x="108821" y="304620"/>
                    </a:cubicBezTo>
                    <a:cubicBezTo>
                      <a:pt x="88834" y="290341"/>
                      <a:pt x="76461" y="268445"/>
                      <a:pt x="76461" y="248454"/>
                    </a:cubicBezTo>
                    <a:cubicBezTo>
                      <a:pt x="66944" y="233223"/>
                      <a:pt x="60281" y="215135"/>
                      <a:pt x="53619" y="198952"/>
                    </a:cubicBezTo>
                    <a:cubicBezTo>
                      <a:pt x="46005" y="179913"/>
                      <a:pt x="39343" y="162777"/>
                      <a:pt x="28874" y="145642"/>
                    </a:cubicBezTo>
                    <a:cubicBezTo>
                      <a:pt x="28874" y="144690"/>
                      <a:pt x="7935" y="78052"/>
                      <a:pt x="6984" y="77100"/>
                    </a:cubicBezTo>
                    <a:cubicBezTo>
                      <a:pt x="-21569" y="34262"/>
                      <a:pt x="45053" y="-16193"/>
                      <a:pt x="69799" y="29502"/>
                    </a:cubicBezTo>
                    <a:cubicBezTo>
                      <a:pt x="73606" y="34262"/>
                      <a:pt x="76461" y="39022"/>
                      <a:pt x="77413" y="43781"/>
                    </a:cubicBezTo>
                    <a:cubicBezTo>
                      <a:pt x="85978" y="27598"/>
                      <a:pt x="86930" y="7607"/>
                      <a:pt x="105965" y="2847"/>
                    </a:cubicBezTo>
                    <a:cubicBezTo>
                      <a:pt x="133566" y="-1913"/>
                      <a:pt x="152601" y="-1913"/>
                      <a:pt x="178298" y="12366"/>
                    </a:cubicBezTo>
                    <a:cubicBezTo>
                      <a:pt x="202092" y="39973"/>
                      <a:pt x="227789" y="81860"/>
                      <a:pt x="194478" y="91380"/>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62" name="Google Shape;862;p33"/>
              <p:cNvSpPr/>
              <p:nvPr/>
            </p:nvSpPr>
            <p:spPr>
              <a:xfrm>
                <a:off x="4572846" y="3272410"/>
                <a:ext cx="333599" cy="366473"/>
              </a:xfrm>
              <a:custGeom>
                <a:avLst/>
                <a:gdLst/>
                <a:ahLst/>
                <a:cxnLst/>
                <a:rect l="l" t="t" r="r" b="b"/>
                <a:pathLst>
                  <a:path w="333599" h="366473" extrusionOk="0">
                    <a:moveTo>
                      <a:pt x="329105" y="187538"/>
                    </a:moveTo>
                    <a:cubicBezTo>
                      <a:pt x="335767" y="214192"/>
                      <a:pt x="337671" y="249415"/>
                      <a:pt x="315781" y="283686"/>
                    </a:cubicBezTo>
                    <a:cubicBezTo>
                      <a:pt x="276759" y="289398"/>
                      <a:pt x="230123" y="247511"/>
                      <a:pt x="203474" y="218001"/>
                    </a:cubicBezTo>
                    <a:cubicBezTo>
                      <a:pt x="205378" y="236088"/>
                      <a:pt x="206330" y="256079"/>
                      <a:pt x="205378" y="274167"/>
                    </a:cubicBezTo>
                    <a:cubicBezTo>
                      <a:pt x="209185" y="300821"/>
                      <a:pt x="214895" y="342708"/>
                      <a:pt x="181584" y="365555"/>
                    </a:cubicBezTo>
                    <a:cubicBezTo>
                      <a:pt x="154935" y="370315"/>
                      <a:pt x="146370" y="356036"/>
                      <a:pt x="133045" y="335092"/>
                    </a:cubicBezTo>
                    <a:cubicBezTo>
                      <a:pt x="103541" y="293206"/>
                      <a:pt x="60712" y="206577"/>
                      <a:pt x="25498" y="182778"/>
                    </a:cubicBezTo>
                    <a:cubicBezTo>
                      <a:pt x="15029" y="175162"/>
                      <a:pt x="11222" y="161834"/>
                      <a:pt x="753" y="133275"/>
                    </a:cubicBezTo>
                    <a:cubicBezTo>
                      <a:pt x="-3054" y="110428"/>
                      <a:pt x="7415" y="86629"/>
                      <a:pt x="35967" y="95197"/>
                    </a:cubicBezTo>
                    <a:cubicBezTo>
                      <a:pt x="80699" y="126612"/>
                      <a:pt x="107348" y="177066"/>
                      <a:pt x="138756" y="222760"/>
                    </a:cubicBezTo>
                    <a:cubicBezTo>
                      <a:pt x="135900" y="194201"/>
                      <a:pt x="129238" y="155171"/>
                      <a:pt x="139708" y="130420"/>
                    </a:cubicBezTo>
                    <a:cubicBezTo>
                      <a:pt x="195861" y="79965"/>
                      <a:pt x="232027" y="162786"/>
                      <a:pt x="266290" y="186585"/>
                    </a:cubicBezTo>
                    <a:cubicBezTo>
                      <a:pt x="271048" y="149459"/>
                      <a:pt x="245351" y="77109"/>
                      <a:pt x="243448" y="64734"/>
                    </a:cubicBezTo>
                    <a:cubicBezTo>
                      <a:pt x="232027" y="49502"/>
                      <a:pt x="237737" y="37127"/>
                      <a:pt x="241544" y="21895"/>
                    </a:cubicBezTo>
                    <a:cubicBezTo>
                      <a:pt x="249158" y="6664"/>
                      <a:pt x="256772" y="952"/>
                      <a:pt x="282469" y="0"/>
                    </a:cubicBezTo>
                    <a:cubicBezTo>
                      <a:pt x="295794" y="5712"/>
                      <a:pt x="311022" y="24751"/>
                      <a:pt x="312925" y="49502"/>
                    </a:cubicBezTo>
                    <a:cubicBezTo>
                      <a:pt x="306263" y="97101"/>
                      <a:pt x="326250" y="141843"/>
                      <a:pt x="329105" y="18753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63" name="Google Shape;863;p33"/>
              <p:cNvSpPr/>
              <p:nvPr/>
            </p:nvSpPr>
            <p:spPr>
              <a:xfrm>
                <a:off x="4902215" y="3180069"/>
                <a:ext cx="260527" cy="294940"/>
              </a:xfrm>
              <a:custGeom>
                <a:avLst/>
                <a:gdLst/>
                <a:ahLst/>
                <a:cxnLst/>
                <a:rect l="l" t="t" r="r" b="b"/>
                <a:pathLst>
                  <a:path w="260527" h="294940" extrusionOk="0">
                    <a:moveTo>
                      <a:pt x="241479" y="277022"/>
                    </a:moveTo>
                    <a:cubicBezTo>
                      <a:pt x="223396" y="280830"/>
                      <a:pt x="210072" y="275118"/>
                      <a:pt x="206264" y="266551"/>
                    </a:cubicBezTo>
                    <a:cubicBezTo>
                      <a:pt x="203409" y="259887"/>
                      <a:pt x="204361" y="256079"/>
                      <a:pt x="198650" y="240848"/>
                    </a:cubicBezTo>
                    <a:cubicBezTo>
                      <a:pt x="197699" y="238944"/>
                      <a:pt x="197699" y="238944"/>
                      <a:pt x="197699" y="238944"/>
                    </a:cubicBezTo>
                    <a:cubicBezTo>
                      <a:pt x="195795" y="257983"/>
                      <a:pt x="172953" y="281782"/>
                      <a:pt x="149160" y="291302"/>
                    </a:cubicBezTo>
                    <a:cubicBezTo>
                      <a:pt x="120607" y="302725"/>
                      <a:pt x="93958" y="283686"/>
                      <a:pt x="84441" y="282734"/>
                    </a:cubicBezTo>
                    <a:cubicBezTo>
                      <a:pt x="68261" y="281782"/>
                      <a:pt x="54937" y="256079"/>
                      <a:pt x="49226" y="243704"/>
                    </a:cubicBezTo>
                    <a:cubicBezTo>
                      <a:pt x="36854" y="197057"/>
                      <a:pt x="46371" y="179922"/>
                      <a:pt x="55889" y="158978"/>
                    </a:cubicBezTo>
                    <a:lnTo>
                      <a:pt x="60647" y="156123"/>
                    </a:lnTo>
                    <a:cubicBezTo>
                      <a:pt x="62551" y="153267"/>
                      <a:pt x="58744" y="152315"/>
                      <a:pt x="61599" y="149459"/>
                    </a:cubicBezTo>
                    <a:cubicBezTo>
                      <a:pt x="68261" y="141843"/>
                      <a:pt x="79682" y="135179"/>
                      <a:pt x="93007" y="129468"/>
                    </a:cubicBezTo>
                    <a:cubicBezTo>
                      <a:pt x="108235" y="122804"/>
                      <a:pt x="126318" y="118996"/>
                      <a:pt x="142498" y="118044"/>
                    </a:cubicBezTo>
                    <a:cubicBezTo>
                      <a:pt x="137739" y="101860"/>
                      <a:pt x="127270" y="82821"/>
                      <a:pt x="118704" y="68542"/>
                    </a:cubicBezTo>
                    <a:cubicBezTo>
                      <a:pt x="105379" y="59974"/>
                      <a:pt x="98717" y="59974"/>
                      <a:pt x="91103" y="62830"/>
                    </a:cubicBezTo>
                    <a:cubicBezTo>
                      <a:pt x="68261" y="72350"/>
                      <a:pt x="66358" y="111380"/>
                      <a:pt x="48275" y="118996"/>
                    </a:cubicBezTo>
                    <a:cubicBezTo>
                      <a:pt x="25433" y="128516"/>
                      <a:pt x="6398" y="117092"/>
                      <a:pt x="687" y="101860"/>
                    </a:cubicBezTo>
                    <a:cubicBezTo>
                      <a:pt x="-2168" y="95197"/>
                      <a:pt x="4494" y="73301"/>
                      <a:pt x="9253" y="66638"/>
                    </a:cubicBezTo>
                    <a:cubicBezTo>
                      <a:pt x="10205" y="66638"/>
                      <a:pt x="11156" y="62830"/>
                      <a:pt x="13060" y="62830"/>
                    </a:cubicBezTo>
                    <a:cubicBezTo>
                      <a:pt x="14964" y="61878"/>
                      <a:pt x="14012" y="60926"/>
                      <a:pt x="15915" y="57118"/>
                    </a:cubicBezTo>
                    <a:cubicBezTo>
                      <a:pt x="28288" y="39031"/>
                      <a:pt x="39709" y="20943"/>
                      <a:pt x="73020" y="7616"/>
                    </a:cubicBezTo>
                    <a:cubicBezTo>
                      <a:pt x="99669" y="-2856"/>
                      <a:pt x="117752" y="-1904"/>
                      <a:pt x="135835" y="6664"/>
                    </a:cubicBezTo>
                    <a:cubicBezTo>
                      <a:pt x="172002" y="21895"/>
                      <a:pt x="180567" y="49502"/>
                      <a:pt x="194844" y="80917"/>
                    </a:cubicBezTo>
                    <a:cubicBezTo>
                      <a:pt x="198650" y="88533"/>
                      <a:pt x="202457" y="103764"/>
                      <a:pt x="205313" y="110428"/>
                    </a:cubicBezTo>
                    <a:lnTo>
                      <a:pt x="243383" y="194201"/>
                    </a:lnTo>
                    <a:cubicBezTo>
                      <a:pt x="248141" y="204673"/>
                      <a:pt x="252900" y="213241"/>
                      <a:pt x="257659" y="223712"/>
                    </a:cubicBezTo>
                    <a:cubicBezTo>
                      <a:pt x="264321" y="243704"/>
                      <a:pt x="259562" y="261791"/>
                      <a:pt x="241479" y="277022"/>
                    </a:cubicBezTo>
                    <a:moveTo>
                      <a:pt x="124414" y="168498"/>
                    </a:moveTo>
                    <a:cubicBezTo>
                      <a:pt x="106331" y="176114"/>
                      <a:pt x="92055" y="195153"/>
                      <a:pt x="100621" y="216096"/>
                    </a:cubicBezTo>
                    <a:cubicBezTo>
                      <a:pt x="108235" y="235136"/>
                      <a:pt x="137739" y="237992"/>
                      <a:pt x="152015" y="232280"/>
                    </a:cubicBezTo>
                    <a:cubicBezTo>
                      <a:pt x="170098" y="224664"/>
                      <a:pt x="179616" y="203721"/>
                      <a:pt x="171050" y="184682"/>
                    </a:cubicBezTo>
                    <a:cubicBezTo>
                      <a:pt x="163436" y="167546"/>
                      <a:pt x="142498" y="160882"/>
                      <a:pt x="124414" y="16849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64" name="Google Shape;864;p33"/>
              <p:cNvSpPr/>
              <p:nvPr/>
            </p:nvSpPr>
            <p:spPr>
              <a:xfrm>
                <a:off x="5060965" y="3051481"/>
                <a:ext cx="191646" cy="304701"/>
              </a:xfrm>
              <a:custGeom>
                <a:avLst/>
                <a:gdLst/>
                <a:ahLst/>
                <a:cxnLst/>
                <a:rect l="l" t="t" r="r" b="b"/>
                <a:pathLst>
                  <a:path w="191646" h="304701" extrusionOk="0">
                    <a:moveTo>
                      <a:pt x="180758" y="87653"/>
                    </a:moveTo>
                    <a:cubicBezTo>
                      <a:pt x="158868" y="106693"/>
                      <a:pt x="143640" y="64806"/>
                      <a:pt x="134123" y="74326"/>
                    </a:cubicBezTo>
                    <a:cubicBezTo>
                      <a:pt x="119847" y="80038"/>
                      <a:pt x="106522" y="114308"/>
                      <a:pt x="110329" y="128588"/>
                    </a:cubicBezTo>
                    <a:cubicBezTo>
                      <a:pt x="109377" y="136204"/>
                      <a:pt x="123654" y="152387"/>
                      <a:pt x="127461" y="162859"/>
                    </a:cubicBezTo>
                    <a:cubicBezTo>
                      <a:pt x="131268" y="166667"/>
                      <a:pt x="136978" y="173330"/>
                      <a:pt x="138882" y="181898"/>
                    </a:cubicBezTo>
                    <a:cubicBezTo>
                      <a:pt x="145544" y="192369"/>
                      <a:pt x="154110" y="204745"/>
                      <a:pt x="161723" y="218073"/>
                    </a:cubicBezTo>
                    <a:cubicBezTo>
                      <a:pt x="169337" y="232352"/>
                      <a:pt x="188372" y="264719"/>
                      <a:pt x="177903" y="283758"/>
                    </a:cubicBezTo>
                    <a:cubicBezTo>
                      <a:pt x="164578" y="296134"/>
                      <a:pt x="166482" y="301846"/>
                      <a:pt x="144592" y="304702"/>
                    </a:cubicBezTo>
                    <a:cubicBezTo>
                      <a:pt x="124605" y="291374"/>
                      <a:pt x="109377" y="270431"/>
                      <a:pt x="105570" y="250439"/>
                    </a:cubicBezTo>
                    <a:cubicBezTo>
                      <a:pt x="94150" y="235208"/>
                      <a:pt x="84632" y="218073"/>
                      <a:pt x="76066" y="202841"/>
                    </a:cubicBezTo>
                    <a:cubicBezTo>
                      <a:pt x="66549" y="184754"/>
                      <a:pt x="57031" y="167619"/>
                      <a:pt x="43707" y="151435"/>
                    </a:cubicBezTo>
                    <a:cubicBezTo>
                      <a:pt x="43707" y="150483"/>
                      <a:pt x="12299" y="85749"/>
                      <a:pt x="11348" y="84797"/>
                    </a:cubicBezTo>
                    <a:cubicBezTo>
                      <a:pt x="-22915" y="43863"/>
                      <a:pt x="28479" y="-10399"/>
                      <a:pt x="58935" y="34343"/>
                    </a:cubicBezTo>
                    <a:cubicBezTo>
                      <a:pt x="63694" y="39103"/>
                      <a:pt x="66549" y="43863"/>
                      <a:pt x="68452" y="47671"/>
                    </a:cubicBezTo>
                    <a:cubicBezTo>
                      <a:pt x="73211" y="31487"/>
                      <a:pt x="70356" y="11496"/>
                      <a:pt x="85584" y="4832"/>
                    </a:cubicBezTo>
                    <a:cubicBezTo>
                      <a:pt x="109377" y="-1832"/>
                      <a:pt x="126509" y="-2783"/>
                      <a:pt x="151254" y="9592"/>
                    </a:cubicBezTo>
                    <a:cubicBezTo>
                      <a:pt x="177903" y="36247"/>
                      <a:pt x="208359" y="76230"/>
                      <a:pt x="180758" y="8765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65" name="Google Shape;865;p33"/>
              <p:cNvSpPr/>
              <p:nvPr/>
            </p:nvSpPr>
            <p:spPr>
              <a:xfrm>
                <a:off x="5253145" y="2718400"/>
                <a:ext cx="248050" cy="443563"/>
              </a:xfrm>
              <a:custGeom>
                <a:avLst/>
                <a:gdLst/>
                <a:ahLst/>
                <a:cxnLst/>
                <a:rect l="l" t="t" r="r" b="b"/>
                <a:pathLst>
                  <a:path w="248050" h="443563" extrusionOk="0">
                    <a:moveTo>
                      <a:pt x="247454" y="402647"/>
                    </a:moveTo>
                    <a:cubicBezTo>
                      <a:pt x="249358" y="413119"/>
                      <a:pt x="246502" y="417879"/>
                      <a:pt x="241744" y="431206"/>
                    </a:cubicBezTo>
                    <a:cubicBezTo>
                      <a:pt x="236985" y="435014"/>
                      <a:pt x="231274" y="438822"/>
                      <a:pt x="226515" y="440726"/>
                    </a:cubicBezTo>
                    <a:cubicBezTo>
                      <a:pt x="209384" y="447390"/>
                      <a:pt x="195108" y="441678"/>
                      <a:pt x="187494" y="430254"/>
                    </a:cubicBezTo>
                    <a:cubicBezTo>
                      <a:pt x="180832" y="415023"/>
                      <a:pt x="174169" y="400743"/>
                      <a:pt x="170363" y="384560"/>
                    </a:cubicBezTo>
                    <a:cubicBezTo>
                      <a:pt x="169411" y="384560"/>
                      <a:pt x="159893" y="400743"/>
                      <a:pt x="159893" y="400743"/>
                    </a:cubicBezTo>
                    <a:cubicBezTo>
                      <a:pt x="153231" y="411215"/>
                      <a:pt x="141810" y="429302"/>
                      <a:pt x="115161" y="432158"/>
                    </a:cubicBezTo>
                    <a:cubicBezTo>
                      <a:pt x="103741" y="443582"/>
                      <a:pt x="73285" y="434062"/>
                      <a:pt x="59008" y="436918"/>
                    </a:cubicBezTo>
                    <a:cubicBezTo>
                      <a:pt x="33311" y="427398"/>
                      <a:pt x="16180" y="395032"/>
                      <a:pt x="6662" y="372184"/>
                    </a:cubicBezTo>
                    <a:cubicBezTo>
                      <a:pt x="-952" y="353145"/>
                      <a:pt x="1904" y="337914"/>
                      <a:pt x="0" y="319826"/>
                    </a:cubicBezTo>
                    <a:cubicBezTo>
                      <a:pt x="1904" y="268420"/>
                      <a:pt x="38070" y="211302"/>
                      <a:pt x="91367" y="202734"/>
                    </a:cubicBezTo>
                    <a:cubicBezTo>
                      <a:pt x="89464" y="198926"/>
                      <a:pt x="74236" y="162752"/>
                      <a:pt x="73285" y="157040"/>
                    </a:cubicBezTo>
                    <a:cubicBezTo>
                      <a:pt x="55201" y="131337"/>
                      <a:pt x="51395" y="98018"/>
                      <a:pt x="33311" y="74219"/>
                    </a:cubicBezTo>
                    <a:lnTo>
                      <a:pt x="29504" y="63747"/>
                    </a:lnTo>
                    <a:cubicBezTo>
                      <a:pt x="25697" y="54228"/>
                      <a:pt x="22842" y="48516"/>
                      <a:pt x="20939" y="38044"/>
                    </a:cubicBezTo>
                    <a:cubicBezTo>
                      <a:pt x="23794" y="20909"/>
                      <a:pt x="33311" y="9485"/>
                      <a:pt x="44732" y="3773"/>
                    </a:cubicBezTo>
                    <a:cubicBezTo>
                      <a:pt x="60912" y="-3842"/>
                      <a:pt x="78995" y="-34"/>
                      <a:pt x="88512" y="16149"/>
                    </a:cubicBezTo>
                    <a:cubicBezTo>
                      <a:pt x="92319" y="22813"/>
                      <a:pt x="94223" y="32332"/>
                      <a:pt x="94223" y="43756"/>
                    </a:cubicBezTo>
                    <a:cubicBezTo>
                      <a:pt x="104692" y="77075"/>
                      <a:pt x="116113" y="100874"/>
                      <a:pt x="133244" y="120865"/>
                    </a:cubicBezTo>
                    <a:cubicBezTo>
                      <a:pt x="141810" y="153232"/>
                      <a:pt x="165604" y="208446"/>
                      <a:pt x="176073" y="234149"/>
                    </a:cubicBezTo>
                    <a:cubicBezTo>
                      <a:pt x="201770" y="278892"/>
                      <a:pt x="216998" y="330298"/>
                      <a:pt x="236985" y="375040"/>
                    </a:cubicBezTo>
                    <a:cubicBezTo>
                      <a:pt x="241744" y="386464"/>
                      <a:pt x="244599" y="392176"/>
                      <a:pt x="247454" y="402647"/>
                    </a:cubicBezTo>
                    <a:moveTo>
                      <a:pt x="115161" y="260804"/>
                    </a:moveTo>
                    <a:cubicBezTo>
                      <a:pt x="112306" y="259852"/>
                      <a:pt x="100885" y="269372"/>
                      <a:pt x="98030" y="267468"/>
                    </a:cubicBezTo>
                    <a:cubicBezTo>
                      <a:pt x="82802" y="276036"/>
                      <a:pt x="74236" y="293171"/>
                      <a:pt x="67574" y="312210"/>
                    </a:cubicBezTo>
                    <a:cubicBezTo>
                      <a:pt x="68526" y="333154"/>
                      <a:pt x="67574" y="344577"/>
                      <a:pt x="76140" y="356953"/>
                    </a:cubicBezTo>
                    <a:cubicBezTo>
                      <a:pt x="83754" y="372184"/>
                      <a:pt x="99933" y="373136"/>
                      <a:pt x="109451" y="370280"/>
                    </a:cubicBezTo>
                    <a:cubicBezTo>
                      <a:pt x="118968" y="367424"/>
                      <a:pt x="125631" y="358857"/>
                      <a:pt x="132293" y="354097"/>
                    </a:cubicBezTo>
                    <a:cubicBezTo>
                      <a:pt x="138003" y="349337"/>
                      <a:pt x="140858" y="337914"/>
                      <a:pt x="146569" y="333154"/>
                    </a:cubicBezTo>
                    <a:cubicBezTo>
                      <a:pt x="140858" y="315066"/>
                      <a:pt x="130389" y="293171"/>
                      <a:pt x="123727" y="275084"/>
                    </a:cubicBezTo>
                    <a:cubicBezTo>
                      <a:pt x="120872" y="275084"/>
                      <a:pt x="120872" y="262708"/>
                      <a:pt x="115161" y="26080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34"/>
          <p:cNvSpPr txBox="1">
            <a:spLocks noGrp="1"/>
          </p:cNvSpPr>
          <p:nvPr>
            <p:ph type="body" idx="1"/>
          </p:nvPr>
        </p:nvSpPr>
        <p:spPr>
          <a:xfrm>
            <a:off x="454853" y="1711965"/>
            <a:ext cx="5641147" cy="4332074"/>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0"/>
              </a:spcBef>
              <a:spcAft>
                <a:spcPts val="0"/>
              </a:spcAft>
              <a:buClr>
                <a:schemeClr val="lt1"/>
              </a:buClr>
              <a:buSzPts val="2400"/>
              <a:buNone/>
            </a:pPr>
            <a:r>
              <a:rPr lang="en-US" dirty="0"/>
              <a:t>In </a:t>
            </a:r>
            <a:r>
              <a:rPr lang="en-US" dirty="0" err="1"/>
              <a:t>dit</a:t>
            </a:r>
            <a:r>
              <a:rPr lang="en-US" dirty="0"/>
              <a:t> </a:t>
            </a:r>
            <a:r>
              <a:rPr lang="en-US" dirty="0" err="1"/>
              <a:t>deel</a:t>
            </a:r>
            <a:r>
              <a:rPr lang="en-US" dirty="0"/>
              <a:t> </a:t>
            </a:r>
            <a:r>
              <a:rPr lang="en-US" dirty="0" err="1"/>
              <a:t>bespreken</a:t>
            </a:r>
            <a:r>
              <a:rPr lang="en-US" dirty="0"/>
              <a:t> we hoe u </a:t>
            </a:r>
            <a:r>
              <a:rPr lang="en-US" dirty="0" err="1"/>
              <a:t>binnen</a:t>
            </a:r>
            <a:r>
              <a:rPr lang="en-US" dirty="0"/>
              <a:t> </a:t>
            </a:r>
            <a:r>
              <a:rPr lang="en-US" dirty="0" err="1"/>
              <a:t>uw</a:t>
            </a:r>
            <a:r>
              <a:rPr lang="en-US" dirty="0"/>
              <a:t> </a:t>
            </a:r>
            <a:r>
              <a:rPr lang="en-US" dirty="0" err="1"/>
              <a:t>levensmiddelenbedrijf</a:t>
            </a:r>
            <a:r>
              <a:rPr lang="en-US" dirty="0"/>
              <a:t> </a:t>
            </a:r>
            <a:r>
              <a:rPr lang="en-US" dirty="0" err="1"/>
              <a:t>een</a:t>
            </a:r>
            <a:r>
              <a:rPr lang="en-US" dirty="0"/>
              <a:t> </a:t>
            </a:r>
            <a:r>
              <a:rPr lang="en-US" dirty="0" err="1"/>
              <a:t>leercentrum</a:t>
            </a:r>
            <a:r>
              <a:rPr lang="en-US" dirty="0"/>
              <a:t> </a:t>
            </a:r>
            <a:r>
              <a:rPr lang="en-US" dirty="0" err="1"/>
              <a:t>voor</a:t>
            </a:r>
            <a:r>
              <a:rPr lang="en-US" dirty="0"/>
              <a:t> </a:t>
            </a:r>
            <a:r>
              <a:rPr lang="en-US" dirty="0" err="1"/>
              <a:t>stagiairs</a:t>
            </a:r>
            <a:r>
              <a:rPr lang="en-US" dirty="0"/>
              <a:t> </a:t>
            </a:r>
            <a:r>
              <a:rPr lang="en-US" dirty="0" err="1"/>
              <a:t>kunt</a:t>
            </a:r>
            <a:r>
              <a:rPr lang="en-US" dirty="0"/>
              <a:t> </a:t>
            </a:r>
            <a:r>
              <a:rPr lang="en-US" dirty="0" err="1"/>
              <a:t>creëren</a:t>
            </a:r>
            <a:r>
              <a:rPr lang="en-US" dirty="0"/>
              <a:t>. </a:t>
            </a:r>
            <a:r>
              <a:rPr lang="en-US" dirty="0" err="1"/>
              <a:t>Eén</a:t>
            </a:r>
            <a:r>
              <a:rPr lang="en-US" dirty="0"/>
              <a:t> die </a:t>
            </a:r>
            <a:r>
              <a:rPr lang="en-US" dirty="0" err="1"/>
              <a:t>voor</a:t>
            </a:r>
            <a:r>
              <a:rPr lang="en-US" dirty="0"/>
              <a:t> </a:t>
            </a:r>
            <a:r>
              <a:rPr lang="en-US" dirty="0" err="1"/>
              <a:t>beide</a:t>
            </a:r>
            <a:r>
              <a:rPr lang="en-US" dirty="0"/>
              <a:t> </a:t>
            </a:r>
            <a:r>
              <a:rPr lang="en-US" dirty="0" err="1"/>
              <a:t>partijen</a:t>
            </a:r>
            <a:r>
              <a:rPr lang="en-US" dirty="0"/>
              <a:t> </a:t>
            </a:r>
            <a:r>
              <a:rPr lang="en-US" dirty="0" err="1"/>
              <a:t>voordelig</a:t>
            </a:r>
            <a:r>
              <a:rPr lang="en-US" dirty="0"/>
              <a:t> is </a:t>
            </a:r>
            <a:r>
              <a:rPr lang="en-US" dirty="0" err="1"/>
              <a:t>en</a:t>
            </a:r>
            <a:r>
              <a:rPr lang="en-US" dirty="0"/>
              <a:t> </a:t>
            </a:r>
            <a:r>
              <a:rPr lang="en-US" dirty="0" err="1"/>
              <a:t>aan</a:t>
            </a:r>
            <a:r>
              <a:rPr lang="en-US" dirty="0"/>
              <a:t> de </a:t>
            </a:r>
            <a:r>
              <a:rPr lang="en-US" dirty="0" err="1"/>
              <a:t>verwachtingen</a:t>
            </a:r>
            <a:r>
              <a:rPr lang="en-US" dirty="0"/>
              <a:t> van </a:t>
            </a:r>
            <a:r>
              <a:rPr lang="en-US" dirty="0" err="1"/>
              <a:t>alle</a:t>
            </a:r>
            <a:r>
              <a:rPr lang="en-US" dirty="0"/>
              <a:t> </a:t>
            </a:r>
            <a:r>
              <a:rPr lang="en-US" dirty="0" err="1"/>
              <a:t>betrokkenen</a:t>
            </a:r>
            <a:r>
              <a:rPr lang="en-US" dirty="0"/>
              <a:t> </a:t>
            </a:r>
            <a:r>
              <a:rPr lang="en-US" dirty="0" err="1"/>
              <a:t>voldoet</a:t>
            </a:r>
            <a:r>
              <a:rPr lang="en-US" dirty="0"/>
              <a:t>; student, </a:t>
            </a:r>
            <a:r>
              <a:rPr lang="en-US" dirty="0" err="1"/>
              <a:t>werkgever</a:t>
            </a:r>
            <a:r>
              <a:rPr lang="en-US" dirty="0"/>
              <a:t> </a:t>
            </a:r>
            <a:r>
              <a:rPr lang="en-US" dirty="0" err="1"/>
              <a:t>en</a:t>
            </a:r>
            <a:r>
              <a:rPr lang="en-US" dirty="0"/>
              <a:t> </a:t>
            </a:r>
            <a:r>
              <a:rPr lang="en-US" dirty="0" err="1"/>
              <a:t>onderwijsorganisatie</a:t>
            </a:r>
            <a:r>
              <a:rPr lang="en-US" dirty="0"/>
              <a:t>.</a:t>
            </a:r>
            <a:endParaRPr dirty="0"/>
          </a:p>
        </p:txBody>
      </p:sp>
      <p:sp>
        <p:nvSpPr>
          <p:cNvPr id="871" name="Google Shape;871;p34"/>
          <p:cNvSpPr txBox="1">
            <a:spLocks noGrp="1"/>
          </p:cNvSpPr>
          <p:nvPr>
            <p:ph type="body" idx="2"/>
          </p:nvPr>
        </p:nvSpPr>
        <p:spPr>
          <a:xfrm>
            <a:off x="576772" y="625999"/>
            <a:ext cx="5810595" cy="809557"/>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lt1"/>
              </a:buClr>
              <a:buSzPct val="100000"/>
              <a:buNone/>
            </a:pPr>
            <a:r>
              <a:rPr lang="en-US"/>
              <a:t>Optimale leeromgeving</a:t>
            </a:r>
            <a:endParaRPr/>
          </a:p>
        </p:txBody>
      </p:sp>
      <p:pic>
        <p:nvPicPr>
          <p:cNvPr id="872" name="Google Shape;872;p34" descr="Text&#10;&#10;Description automatically generated"/>
          <p:cNvPicPr preferRelativeResize="0">
            <a:picLocks noGrp="1"/>
          </p:cNvPicPr>
          <p:nvPr>
            <p:ph type="pic" idx="3"/>
          </p:nvPr>
        </p:nvPicPr>
        <p:blipFill rotWithShape="1">
          <a:blip r:embed="rId3">
            <a:alphaModFix/>
          </a:blip>
          <a:srcRect t="1040" b="1041"/>
          <a:stretch/>
        </p:blipFill>
        <p:spPr>
          <a:xfrm>
            <a:off x="6392300" y="228600"/>
            <a:ext cx="5564883" cy="5447571"/>
          </a:xfrm>
          <a:prstGeom prst="rect">
            <a:avLst/>
          </a:prstGeom>
          <a:solidFill>
            <a:schemeClr val="lt1"/>
          </a:solid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35"/>
          <p:cNvSpPr txBox="1">
            <a:spLocks noGrp="1"/>
          </p:cNvSpPr>
          <p:nvPr>
            <p:ph type="body" idx="3"/>
          </p:nvPr>
        </p:nvSpPr>
        <p:spPr>
          <a:xfrm>
            <a:off x="1037797" y="450851"/>
            <a:ext cx="5965094" cy="98475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Onderwijzen en leren</a:t>
            </a:r>
            <a:endParaRPr/>
          </a:p>
        </p:txBody>
      </p:sp>
      <p:pic>
        <p:nvPicPr>
          <p:cNvPr id="878" name="Google Shape;878;p35" descr="Close up of heart shaped pages of a book"/>
          <p:cNvPicPr preferRelativeResize="0">
            <a:picLocks noGrp="1"/>
          </p:cNvPicPr>
          <p:nvPr>
            <p:ph type="pic" idx="2"/>
          </p:nvPr>
        </p:nvPicPr>
        <p:blipFill rotWithShape="1">
          <a:blip r:embed="rId3">
            <a:alphaModFix/>
          </a:blip>
          <a:srcRect l="15847" r="24408"/>
          <a:stretch/>
        </p:blipFill>
        <p:spPr>
          <a:xfrm>
            <a:off x="6852062" y="228600"/>
            <a:ext cx="5105121" cy="5704209"/>
          </a:xfrm>
          <a:prstGeom prst="rect">
            <a:avLst/>
          </a:prstGeom>
          <a:solidFill>
            <a:schemeClr val="lt1"/>
          </a:solidFill>
          <a:ln>
            <a:noFill/>
          </a:ln>
        </p:spPr>
      </p:pic>
      <p:sp>
        <p:nvSpPr>
          <p:cNvPr id="879" name="Google Shape;879;p35"/>
          <p:cNvSpPr txBox="1">
            <a:spLocks noGrp="1"/>
          </p:cNvSpPr>
          <p:nvPr>
            <p:ph type="body" idx="1"/>
          </p:nvPr>
        </p:nvSpPr>
        <p:spPr>
          <a:xfrm>
            <a:off x="813816" y="1435608"/>
            <a:ext cx="5965094" cy="5422392"/>
          </a:xfrm>
          <a:prstGeom prst="rect">
            <a:avLst/>
          </a:prstGeom>
          <a:noFill/>
          <a:ln>
            <a:noFill/>
          </a:ln>
        </p:spPr>
        <p:txBody>
          <a:bodyPr spcFirstLastPara="1" wrap="square" lIns="91425" tIns="45700" rIns="91425" bIns="45700" anchor="t" anchorCtr="0">
            <a:normAutofit fontScale="77500" lnSpcReduction="20000"/>
          </a:bodyPr>
          <a:lstStyle/>
          <a:p>
            <a:pPr marL="0" lvl="0" indent="0" algn="ctr" rtl="0">
              <a:lnSpc>
                <a:spcPct val="120000"/>
              </a:lnSpc>
              <a:spcBef>
                <a:spcPts val="0"/>
              </a:spcBef>
              <a:spcAft>
                <a:spcPts val="0"/>
              </a:spcAft>
              <a:buClr>
                <a:schemeClr val="lt1"/>
              </a:buClr>
              <a:buSzPct val="100000"/>
              <a:buNone/>
            </a:pPr>
            <a:r>
              <a:rPr lang="en-US" sz="2800" i="1"/>
              <a:t>"</a:t>
            </a:r>
            <a:r>
              <a:rPr lang="en-US" sz="2800" i="1">
                <a:latin typeface="Raleway"/>
                <a:ea typeface="Raleway"/>
                <a:cs typeface="Raleway"/>
                <a:sym typeface="Raleway"/>
              </a:rPr>
              <a:t>Als leerlingen gemotiveerd zijn, behalen ze betere resultaten. Met levend erfgoed wordt leren interessanter, zinvoller en motiverender voor leerlingen. Het stimuleert ook innovatieve onderwijsmethoden, wat de relatie tussen leraar en leerling ten goede komt. Het is lonend om de kwaliteit van het onderwijs te verbeteren en tegelijkertijd bij te dragen aan iets groters, zoals het behoud van ons levend erfgoed." </a:t>
            </a:r>
            <a:endParaRPr/>
          </a:p>
          <a:p>
            <a:pPr marL="0" lvl="0" indent="0" algn="l" rtl="0">
              <a:lnSpc>
                <a:spcPct val="120000"/>
              </a:lnSpc>
              <a:spcBef>
                <a:spcPts val="1000"/>
              </a:spcBef>
              <a:spcAft>
                <a:spcPts val="0"/>
              </a:spcAft>
              <a:buClr>
                <a:schemeClr val="lt1"/>
              </a:buClr>
              <a:buSzPct val="100000"/>
              <a:buNone/>
            </a:pPr>
            <a:r>
              <a:rPr lang="en-US">
                <a:latin typeface="Raleway"/>
                <a:ea typeface="Raleway"/>
                <a:cs typeface="Raleway"/>
                <a:sym typeface="Raleway"/>
              </a:rPr>
              <a:t>Een belangrijke conclusie van een workshop "Integratie van immaterieel cultureel erfgoed in het onderwijs" van een </a:t>
            </a:r>
            <a:r>
              <a:rPr lang="en-US" u="sng">
                <a:solidFill>
                  <a:srgbClr val="085156"/>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UNESCO-EU-proefproject</a:t>
            </a:r>
            <a:endParaRPr>
              <a:latin typeface="Raleway"/>
              <a:ea typeface="Raleway"/>
              <a:cs typeface="Raleway"/>
              <a:sym typeface="Raleway"/>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36"/>
          <p:cNvSpPr>
            <a:spLocks noGrp="1"/>
          </p:cNvSpPr>
          <p:nvPr>
            <p:ph type="pic" idx="2"/>
          </p:nvPr>
        </p:nvSpPr>
        <p:spPr>
          <a:xfrm>
            <a:off x="7333446" y="1011045"/>
            <a:ext cx="3594836" cy="2305596"/>
          </a:xfrm>
          <a:prstGeom prst="rect">
            <a:avLst/>
          </a:prstGeom>
          <a:noFill/>
          <a:ln>
            <a:noFill/>
          </a:ln>
        </p:spPr>
      </p:sp>
      <p:sp>
        <p:nvSpPr>
          <p:cNvPr id="885" name="Google Shape;885;p36"/>
          <p:cNvSpPr txBox="1">
            <a:spLocks noGrp="1"/>
          </p:cNvSpPr>
          <p:nvPr>
            <p:ph type="body" idx="1"/>
          </p:nvPr>
        </p:nvSpPr>
        <p:spPr>
          <a:xfrm>
            <a:off x="960833" y="1011045"/>
            <a:ext cx="5227317" cy="13110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33637"/>
              </a:buClr>
              <a:buSzPts val="3200"/>
              <a:buNone/>
            </a:pPr>
            <a:r>
              <a:rPr lang="en-US" sz="3200" dirty="0">
                <a:latin typeface="Raleway"/>
                <a:ea typeface="Raleway"/>
                <a:cs typeface="Raleway"/>
                <a:sym typeface="Raleway"/>
              </a:rPr>
              <a:t>Reis van </a:t>
            </a:r>
            <a:r>
              <a:rPr lang="en-US" sz="3200" dirty="0" err="1">
                <a:latin typeface="Raleway"/>
                <a:ea typeface="Raleway"/>
                <a:cs typeface="Raleway"/>
                <a:sym typeface="Raleway"/>
              </a:rPr>
              <a:t>een</a:t>
            </a:r>
            <a:r>
              <a:rPr lang="en-US" sz="3200" dirty="0">
                <a:latin typeface="Raleway"/>
                <a:ea typeface="Raleway"/>
                <a:cs typeface="Raleway"/>
                <a:sym typeface="Raleway"/>
              </a:rPr>
              <a:t> Chef...</a:t>
            </a:r>
            <a:endParaRPr sz="3200" dirty="0">
              <a:latin typeface="Raleway"/>
              <a:ea typeface="Raleway"/>
              <a:cs typeface="Raleway"/>
              <a:sym typeface="Raleway"/>
            </a:endParaRPr>
          </a:p>
        </p:txBody>
      </p:sp>
      <p:sp>
        <p:nvSpPr>
          <p:cNvPr id="886" name="Google Shape;886;p36"/>
          <p:cNvSpPr txBox="1">
            <a:spLocks noGrp="1"/>
          </p:cNvSpPr>
          <p:nvPr>
            <p:ph type="body" idx="3"/>
          </p:nvPr>
        </p:nvSpPr>
        <p:spPr>
          <a:xfrm>
            <a:off x="960833" y="2496988"/>
            <a:ext cx="4874359" cy="257027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33637"/>
              </a:buClr>
              <a:buSzPts val="2400"/>
              <a:buNone/>
            </a:pPr>
            <a:r>
              <a:rPr lang="en-US"/>
              <a:t>De meester, de student en het ontwikkelen van een eetcultuur en een netwerk van chef-koks. Hier vertellen Wade Murphy, de bekende mentor van het Ierse restaurant </a:t>
            </a:r>
            <a:r>
              <a:rPr lang="en-US" u="sng">
                <a:solidFill>
                  <a:schemeClr val="hlink"/>
                </a:solidFill>
                <a:hlinkClick r:id="rId3"/>
              </a:rPr>
              <a:t>1826 </a:t>
            </a:r>
            <a:r>
              <a:rPr lang="en-US"/>
              <a:t>en de studenten over hun leerervaringen.</a:t>
            </a:r>
            <a:endParaRPr/>
          </a:p>
        </p:txBody>
      </p:sp>
      <p:pic>
        <p:nvPicPr>
          <p:cNvPr id="887" name="Google Shape;887;p36" title="Journey of a Chef: The Master, The Student &amp; The Apprentice | Chef Network"/>
          <p:cNvPicPr preferRelativeResize="0"/>
          <p:nvPr/>
        </p:nvPicPr>
        <p:blipFill rotWithShape="1">
          <a:blip r:embed="rId4">
            <a:alphaModFix/>
          </a:blip>
          <a:srcRect/>
          <a:stretch/>
        </p:blipFill>
        <p:spPr>
          <a:xfrm>
            <a:off x="7333446" y="1011045"/>
            <a:ext cx="3655979" cy="2417955"/>
          </a:xfrm>
          <a:prstGeom prst="rect">
            <a:avLst/>
          </a:prstGeom>
          <a:noFill/>
          <a:ln>
            <a:noFill/>
          </a:ln>
        </p:spPr>
      </p:pic>
      <p:sp>
        <p:nvSpPr>
          <p:cNvPr id="888" name="Google Shape;888;p36"/>
          <p:cNvSpPr txBox="1"/>
          <p:nvPr/>
        </p:nvSpPr>
        <p:spPr>
          <a:xfrm>
            <a:off x="7913717" y="4535869"/>
            <a:ext cx="440279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De reis van een chef-kok: de meester, de leerling en de leerling - YouTube</a:t>
            </a:r>
            <a:endParaRPr sz="14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7"/>
                                        </p:tgtEl>
                                        <p:attrNameLst>
                                          <p:attrName>style.visibility</p:attrName>
                                        </p:attrNameLst>
                                      </p:cBhvr>
                                      <p:to>
                                        <p:strVal val="visible"/>
                                      </p:to>
                                    </p:set>
                                    <p:animEffect transition="in" filter="fade">
                                      <p:cBhvr>
                                        <p:cTn id="7" dur="1"/>
                                        <p:tgtEl>
                                          <p:spTgt spid="8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37"/>
          <p:cNvSpPr>
            <a:spLocks noGrp="1"/>
          </p:cNvSpPr>
          <p:nvPr>
            <p:ph type="pic" idx="2"/>
          </p:nvPr>
        </p:nvSpPr>
        <p:spPr>
          <a:xfrm>
            <a:off x="7333446" y="1011045"/>
            <a:ext cx="3594836" cy="2305596"/>
          </a:xfrm>
          <a:prstGeom prst="rect">
            <a:avLst/>
          </a:prstGeom>
          <a:noFill/>
          <a:ln>
            <a:noFill/>
          </a:ln>
        </p:spPr>
      </p:sp>
      <p:sp>
        <p:nvSpPr>
          <p:cNvPr id="894" name="Google Shape;894;p37"/>
          <p:cNvSpPr txBox="1">
            <a:spLocks noGrp="1"/>
          </p:cNvSpPr>
          <p:nvPr>
            <p:ph type="body" idx="1"/>
          </p:nvPr>
        </p:nvSpPr>
        <p:spPr>
          <a:xfrm>
            <a:off x="960833" y="1011045"/>
            <a:ext cx="5315276" cy="13110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33637"/>
              </a:buClr>
              <a:buSzPts val="3200"/>
              <a:buNone/>
            </a:pPr>
            <a:r>
              <a:rPr lang="en-US" sz="3200">
                <a:latin typeface="Raleway"/>
                <a:ea typeface="Raleway"/>
                <a:cs typeface="Raleway"/>
                <a:sym typeface="Raleway"/>
              </a:rPr>
              <a:t>Motivatie &amp; inspiratie </a:t>
            </a:r>
            <a:endParaRPr sz="3200">
              <a:latin typeface="Raleway"/>
              <a:ea typeface="Raleway"/>
              <a:cs typeface="Raleway"/>
              <a:sym typeface="Raleway"/>
            </a:endParaRPr>
          </a:p>
        </p:txBody>
      </p:sp>
      <p:sp>
        <p:nvSpPr>
          <p:cNvPr id="895" name="Google Shape;895;p37"/>
          <p:cNvSpPr txBox="1">
            <a:spLocks noGrp="1"/>
          </p:cNvSpPr>
          <p:nvPr>
            <p:ph type="body" idx="3"/>
          </p:nvPr>
        </p:nvSpPr>
        <p:spPr>
          <a:xfrm>
            <a:off x="860423" y="2175325"/>
            <a:ext cx="5224975" cy="332502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33637"/>
              </a:buClr>
              <a:buSzPts val="2400"/>
              <a:buNone/>
            </a:pPr>
            <a:r>
              <a:rPr lang="en-US"/>
              <a:t>De Euro-Toques Young Chef of the Year Competition is de belangrijkste culinaire wedstrijd van Ierland. Dit is de wedstrijd van het jaar voor aspirant-koks die zich richt op onderwijs en het koesteren van de volgende generatie talent uit de sector.</a:t>
            </a:r>
            <a:endParaRPr/>
          </a:p>
          <a:p>
            <a:pPr marL="0" lvl="0" indent="0" algn="l" rtl="0">
              <a:lnSpc>
                <a:spcPct val="90000"/>
              </a:lnSpc>
              <a:spcBef>
                <a:spcPts val="1000"/>
              </a:spcBef>
              <a:spcAft>
                <a:spcPts val="0"/>
              </a:spcAft>
              <a:buClr>
                <a:srgbClr val="033637"/>
              </a:buClr>
              <a:buSzPts val="2400"/>
              <a:buNone/>
            </a:pPr>
            <a:r>
              <a:rPr lang="en-US"/>
              <a:t>Voortdurend leren lijkt de gemeenschappelijke houding van deze ambitieuze koks te zijn.</a:t>
            </a:r>
            <a:endParaRPr/>
          </a:p>
        </p:txBody>
      </p:sp>
      <p:sp>
        <p:nvSpPr>
          <p:cNvPr id="896" name="Google Shape;896;p37"/>
          <p:cNvSpPr txBox="1"/>
          <p:nvPr/>
        </p:nvSpPr>
        <p:spPr>
          <a:xfrm>
            <a:off x="7913717" y="4535869"/>
            <a:ext cx="440279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De Euro-Toques Jonge Kok van het Jaar Wedstrijd 2017 - YouTube</a:t>
            </a:r>
            <a:endParaRPr sz="1400">
              <a:solidFill>
                <a:schemeClr val="dk1"/>
              </a:solidFill>
              <a:latin typeface="Calibri"/>
              <a:ea typeface="Calibri"/>
              <a:cs typeface="Calibri"/>
              <a:sym typeface="Calibri"/>
            </a:endParaRPr>
          </a:p>
        </p:txBody>
      </p:sp>
      <p:pic>
        <p:nvPicPr>
          <p:cNvPr id="897" name="Google Shape;897;p37" title="The Euro-Toques Young Chef of the Year Competition 2017"/>
          <p:cNvPicPr preferRelativeResize="0"/>
          <p:nvPr/>
        </p:nvPicPr>
        <p:blipFill rotWithShape="1">
          <a:blip r:embed="rId4">
            <a:alphaModFix/>
          </a:blip>
          <a:srcRect/>
          <a:stretch/>
        </p:blipFill>
        <p:spPr>
          <a:xfrm>
            <a:off x="7233036" y="1011045"/>
            <a:ext cx="3795656" cy="24179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7"/>
                                        </p:tgtEl>
                                        <p:attrNameLst>
                                          <p:attrName>style.visibility</p:attrName>
                                        </p:attrNameLst>
                                      </p:cBhvr>
                                      <p:to>
                                        <p:strVal val="visible"/>
                                      </p:to>
                                    </p:set>
                                    <p:animEffect transition="in" filter="fade">
                                      <p:cBhvr>
                                        <p:cTn id="7" dur="1"/>
                                        <p:tgtEl>
                                          <p:spTgt spid="8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pic>
        <p:nvPicPr>
          <p:cNvPr id="902" name="Google Shape;902;p38" descr="Bread on a pan"/>
          <p:cNvPicPr preferRelativeResize="0">
            <a:picLocks noGrp="1"/>
          </p:cNvPicPr>
          <p:nvPr>
            <p:ph type="pic" idx="2"/>
          </p:nvPr>
        </p:nvPicPr>
        <p:blipFill rotWithShape="1">
          <a:blip r:embed="rId3">
            <a:alphaModFix/>
          </a:blip>
          <a:srcRect t="11869" b="11868"/>
          <a:stretch/>
        </p:blipFill>
        <p:spPr>
          <a:xfrm>
            <a:off x="290001" y="192775"/>
            <a:ext cx="11696700" cy="5946775"/>
          </a:xfrm>
          <a:prstGeom prst="rect">
            <a:avLst/>
          </a:prstGeom>
          <a:noFill/>
          <a:ln>
            <a:noFill/>
          </a:ln>
        </p:spPr>
      </p:pic>
      <p:sp>
        <p:nvSpPr>
          <p:cNvPr id="903" name="Google Shape;903;p38"/>
          <p:cNvSpPr txBox="1">
            <a:spLocks noGrp="1"/>
          </p:cNvSpPr>
          <p:nvPr>
            <p:ph type="body" idx="1"/>
          </p:nvPr>
        </p:nvSpPr>
        <p:spPr>
          <a:xfrm>
            <a:off x="6351450" y="1242392"/>
            <a:ext cx="5635251" cy="39093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None/>
            </a:pPr>
            <a:r>
              <a:rPr lang="en-US"/>
              <a:t>Beheer van verwachtingen</a:t>
            </a:r>
            <a:endParaRPr/>
          </a:p>
        </p:txBody>
      </p:sp>
      <p:sp>
        <p:nvSpPr>
          <p:cNvPr id="904" name="Google Shape;904;p38"/>
          <p:cNvSpPr txBox="1">
            <a:spLocks noGrp="1"/>
          </p:cNvSpPr>
          <p:nvPr>
            <p:ph type="body" idx="3"/>
          </p:nvPr>
        </p:nvSpPr>
        <p:spPr>
          <a:xfrm>
            <a:off x="6207950" y="1751810"/>
            <a:ext cx="5922249" cy="1154608"/>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lt1"/>
              </a:buClr>
              <a:buSzPts val="2000"/>
              <a:buNone/>
            </a:pPr>
            <a:r>
              <a:rPr lang="en-US" sz="2000"/>
              <a:t>    Dit is een belangrijke succesfactor. Het is belangrijk dat de student, u als werkgever en hun school goed op één lijn zitten. Het beste is om dit voor aanvang te bespreken.</a:t>
            </a:r>
            <a:endParaRPr sz="20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39"/>
          <p:cNvSpPr txBox="1">
            <a:spLocks noGrp="1"/>
          </p:cNvSpPr>
          <p:nvPr>
            <p:ph type="body" idx="1"/>
          </p:nvPr>
        </p:nvSpPr>
        <p:spPr>
          <a:xfrm>
            <a:off x="6499807" y="1289462"/>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1</a:t>
            </a:r>
            <a:endParaRPr/>
          </a:p>
        </p:txBody>
      </p:sp>
      <p:sp>
        <p:nvSpPr>
          <p:cNvPr id="910" name="Google Shape;910;p39"/>
          <p:cNvSpPr txBox="1">
            <a:spLocks noGrp="1"/>
          </p:cNvSpPr>
          <p:nvPr>
            <p:ph type="body" idx="2"/>
          </p:nvPr>
        </p:nvSpPr>
        <p:spPr>
          <a:xfrm>
            <a:off x="956478" y="2901016"/>
            <a:ext cx="4306395" cy="1680672"/>
          </a:xfrm>
          <a:prstGeom prst="rect">
            <a:avLst/>
          </a:prstGeom>
          <a:noFill/>
          <a:ln>
            <a:noFill/>
          </a:ln>
        </p:spPr>
        <p:txBody>
          <a:bodyPr spcFirstLastPara="1" wrap="square" lIns="91425" tIns="45700" rIns="91425" bIns="45700" anchor="t" anchorCtr="0">
            <a:normAutofit lnSpcReduction="10000"/>
          </a:bodyPr>
          <a:lstStyle/>
          <a:p>
            <a:pPr marL="228600" lvl="0" indent="-228600" algn="ctr" rtl="0">
              <a:lnSpc>
                <a:spcPct val="90000"/>
              </a:lnSpc>
              <a:spcBef>
                <a:spcPts val="0"/>
              </a:spcBef>
              <a:spcAft>
                <a:spcPts val="0"/>
              </a:spcAft>
              <a:buClr>
                <a:schemeClr val="lt1"/>
              </a:buClr>
              <a:buSzPts val="2400"/>
              <a:buNone/>
            </a:pPr>
            <a:r>
              <a:rPr lang="en-US"/>
              <a:t>Het werkt het best als de leerling de werkgever laat weten wat hij hoopt te bereiken en mee te doen tijdens de stage:</a:t>
            </a:r>
            <a:endParaRPr/>
          </a:p>
        </p:txBody>
      </p:sp>
      <p:sp>
        <p:nvSpPr>
          <p:cNvPr id="911" name="Google Shape;911;p39"/>
          <p:cNvSpPr txBox="1">
            <a:spLocks noGrp="1"/>
          </p:cNvSpPr>
          <p:nvPr>
            <p:ph type="body" idx="4"/>
          </p:nvPr>
        </p:nvSpPr>
        <p:spPr>
          <a:xfrm>
            <a:off x="7229716" y="1232267"/>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a:t>Welke activiteiten zij in gedachten hebben voor de leerling</a:t>
            </a:r>
            <a:endParaRPr/>
          </a:p>
        </p:txBody>
      </p:sp>
      <p:sp>
        <p:nvSpPr>
          <p:cNvPr id="912" name="Google Shape;912;p39"/>
          <p:cNvSpPr txBox="1">
            <a:spLocks noGrp="1"/>
          </p:cNvSpPr>
          <p:nvPr>
            <p:ph type="body" idx="5"/>
          </p:nvPr>
        </p:nvSpPr>
        <p:spPr>
          <a:xfrm>
            <a:off x="6499807" y="2364088"/>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2</a:t>
            </a:r>
            <a:endParaRPr/>
          </a:p>
        </p:txBody>
      </p:sp>
      <p:sp>
        <p:nvSpPr>
          <p:cNvPr id="913" name="Google Shape;913;p39"/>
          <p:cNvSpPr txBox="1">
            <a:spLocks noGrp="1"/>
          </p:cNvSpPr>
          <p:nvPr>
            <p:ph type="body" idx="6"/>
          </p:nvPr>
        </p:nvSpPr>
        <p:spPr>
          <a:xfrm>
            <a:off x="7229716" y="2306893"/>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a:t>Welk niveau zij verwachten</a:t>
            </a:r>
            <a:endParaRPr/>
          </a:p>
        </p:txBody>
      </p:sp>
      <p:sp>
        <p:nvSpPr>
          <p:cNvPr id="914" name="Google Shape;914;p39"/>
          <p:cNvSpPr txBox="1">
            <a:spLocks noGrp="1"/>
          </p:cNvSpPr>
          <p:nvPr>
            <p:ph type="body" idx="7"/>
          </p:nvPr>
        </p:nvSpPr>
        <p:spPr>
          <a:xfrm>
            <a:off x="6499807" y="3423852"/>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3</a:t>
            </a:r>
            <a:endParaRPr/>
          </a:p>
        </p:txBody>
      </p:sp>
      <p:sp>
        <p:nvSpPr>
          <p:cNvPr id="915" name="Google Shape;915;p39"/>
          <p:cNvSpPr txBox="1">
            <a:spLocks noGrp="1"/>
          </p:cNvSpPr>
          <p:nvPr>
            <p:ph type="body" idx="8"/>
          </p:nvPr>
        </p:nvSpPr>
        <p:spPr>
          <a:xfrm>
            <a:off x="7229716" y="3366657"/>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a:t>Praktische wensen (aanwezigheid, uniform, werkhouding enz.)</a:t>
            </a:r>
            <a:endParaRPr/>
          </a:p>
        </p:txBody>
      </p:sp>
      <p:sp>
        <p:nvSpPr>
          <p:cNvPr id="916" name="Google Shape;916;p39"/>
          <p:cNvSpPr txBox="1">
            <a:spLocks noGrp="1"/>
          </p:cNvSpPr>
          <p:nvPr>
            <p:ph type="body" idx="9"/>
          </p:nvPr>
        </p:nvSpPr>
        <p:spPr>
          <a:xfrm>
            <a:off x="6485952" y="4482038"/>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4</a:t>
            </a:r>
            <a:endParaRPr/>
          </a:p>
        </p:txBody>
      </p:sp>
      <p:sp>
        <p:nvSpPr>
          <p:cNvPr id="917" name="Google Shape;917;p39"/>
          <p:cNvSpPr txBox="1">
            <a:spLocks noGrp="1"/>
          </p:cNvSpPr>
          <p:nvPr>
            <p:ph type="body" idx="13"/>
          </p:nvPr>
        </p:nvSpPr>
        <p:spPr>
          <a:xfrm>
            <a:off x="7215861" y="4424843"/>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dirty="0"/>
              <a:t>Hoe </a:t>
            </a:r>
            <a:r>
              <a:rPr lang="en-US" dirty="0" err="1"/>
              <a:t>zij</a:t>
            </a:r>
            <a:r>
              <a:rPr lang="en-US" dirty="0"/>
              <a:t> het </a:t>
            </a:r>
            <a:r>
              <a:rPr lang="en-US" dirty="0" err="1"/>
              <a:t>mentorschap</a:t>
            </a:r>
            <a:r>
              <a:rPr lang="en-US" dirty="0"/>
              <a:t>/</a:t>
            </a:r>
            <a:r>
              <a:rPr lang="en-US" dirty="0" err="1"/>
              <a:t>toezicht</a:t>
            </a:r>
            <a:r>
              <a:rPr lang="en-US" dirty="0"/>
              <a:t> </a:t>
            </a:r>
            <a:r>
              <a:rPr lang="en-US" dirty="0" err="1"/>
              <a:t>zouden</a:t>
            </a:r>
            <a:r>
              <a:rPr lang="en-US" dirty="0"/>
              <a:t> </a:t>
            </a:r>
            <a:r>
              <a:rPr lang="en-US" dirty="0" err="1"/>
              <a:t>willen</a:t>
            </a:r>
            <a:r>
              <a:rPr lang="en-US" dirty="0"/>
              <a:t> </a:t>
            </a:r>
            <a:r>
              <a:rPr lang="en-US" dirty="0" err="1"/>
              <a:t>zien</a:t>
            </a:r>
            <a:r>
              <a:rPr lang="en-US" dirty="0"/>
              <a:t> </a:t>
            </a:r>
            <a:endParaRPr dirty="0"/>
          </a:p>
        </p:txBody>
      </p:sp>
      <p:sp>
        <p:nvSpPr>
          <p:cNvPr id="918" name="Google Shape;918;p39"/>
          <p:cNvSpPr txBox="1">
            <a:spLocks noGrp="1"/>
          </p:cNvSpPr>
          <p:nvPr>
            <p:ph type="body" idx="14"/>
          </p:nvPr>
        </p:nvSpPr>
        <p:spPr>
          <a:xfrm>
            <a:off x="6499807" y="5559340"/>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5</a:t>
            </a:r>
            <a:endParaRPr/>
          </a:p>
        </p:txBody>
      </p:sp>
      <p:sp>
        <p:nvSpPr>
          <p:cNvPr id="919" name="Google Shape;919;p39"/>
          <p:cNvSpPr txBox="1">
            <a:spLocks noGrp="1"/>
          </p:cNvSpPr>
          <p:nvPr>
            <p:ph type="body" idx="15"/>
          </p:nvPr>
        </p:nvSpPr>
        <p:spPr>
          <a:xfrm>
            <a:off x="7229716" y="5502145"/>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a:t>Welke begeleiding u kunt en wilt bieden</a:t>
            </a:r>
            <a:endParaRPr/>
          </a:p>
        </p:txBody>
      </p:sp>
      <p:sp>
        <p:nvSpPr>
          <p:cNvPr id="920" name="Google Shape;920;p39"/>
          <p:cNvSpPr txBox="1"/>
          <p:nvPr/>
        </p:nvSpPr>
        <p:spPr>
          <a:xfrm>
            <a:off x="790425" y="2047070"/>
            <a:ext cx="4804756" cy="38024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100"/>
              <a:buFont typeface="Arial"/>
              <a:buNone/>
            </a:pPr>
            <a:r>
              <a:rPr lang="en-US" sz="3100" b="1" i="0">
                <a:solidFill>
                  <a:schemeClr val="lt1"/>
                </a:solidFill>
                <a:latin typeface="Raleway"/>
                <a:ea typeface="Raleway"/>
                <a:cs typeface="Raleway"/>
                <a:sym typeface="Raleway"/>
              </a:rPr>
              <a:t>Verwachtingen van de werkgever</a:t>
            </a:r>
            <a:endParaRPr sz="3100" b="1" i="0">
              <a:solidFill>
                <a:schemeClr val="lt1"/>
              </a:solidFill>
              <a:latin typeface="Raleway"/>
              <a:ea typeface="Raleway"/>
              <a:cs typeface="Raleway"/>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4"/>
          <p:cNvSpPr txBox="1">
            <a:spLocks noGrp="1"/>
          </p:cNvSpPr>
          <p:nvPr>
            <p:ph type="body" idx="3"/>
          </p:nvPr>
        </p:nvSpPr>
        <p:spPr>
          <a:xfrm>
            <a:off x="234817" y="495554"/>
            <a:ext cx="5881688" cy="5810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85156"/>
              </a:buClr>
              <a:buSzPts val="3200"/>
              <a:buNone/>
            </a:pPr>
            <a:r>
              <a:rPr lang="en-US" sz="3200" dirty="0">
                <a:solidFill>
                  <a:srgbClr val="085156"/>
                </a:solidFill>
              </a:rPr>
              <a:t>Wat is </a:t>
            </a:r>
            <a:r>
              <a:rPr lang="en-US" sz="3200" dirty="0" err="1">
                <a:solidFill>
                  <a:srgbClr val="085156"/>
                </a:solidFill>
              </a:rPr>
              <a:t>Culinair</a:t>
            </a:r>
            <a:r>
              <a:rPr lang="en-US" sz="3200" dirty="0">
                <a:solidFill>
                  <a:srgbClr val="085156"/>
                </a:solidFill>
              </a:rPr>
              <a:t> </a:t>
            </a:r>
            <a:r>
              <a:rPr lang="en-US" sz="3200" dirty="0" err="1">
                <a:solidFill>
                  <a:srgbClr val="085156"/>
                </a:solidFill>
              </a:rPr>
              <a:t>Erfgoed</a:t>
            </a:r>
            <a:r>
              <a:rPr lang="en-US" sz="3200" dirty="0">
                <a:solidFill>
                  <a:srgbClr val="085156"/>
                </a:solidFill>
              </a:rPr>
              <a:t>?</a:t>
            </a:r>
            <a:endParaRPr sz="3200" dirty="0">
              <a:solidFill>
                <a:srgbClr val="085156"/>
              </a:solidFill>
            </a:endParaRPr>
          </a:p>
        </p:txBody>
      </p:sp>
      <p:sp>
        <p:nvSpPr>
          <p:cNvPr id="403" name="Google Shape;403;p4"/>
          <p:cNvSpPr txBox="1">
            <a:spLocks noGrp="1"/>
          </p:cNvSpPr>
          <p:nvPr>
            <p:ph type="body" idx="1"/>
          </p:nvPr>
        </p:nvSpPr>
        <p:spPr>
          <a:xfrm>
            <a:off x="0" y="1297606"/>
            <a:ext cx="6531692" cy="5774997"/>
          </a:xfrm>
          <a:prstGeom prst="rect">
            <a:avLst/>
          </a:prstGeom>
          <a:noFill/>
          <a:ln>
            <a:noFill/>
          </a:ln>
        </p:spPr>
        <p:txBody>
          <a:bodyPr spcFirstLastPara="1" wrap="square" lIns="91425" tIns="45700" rIns="91425" bIns="45700" anchor="t" anchorCtr="0">
            <a:noAutofit/>
          </a:bodyPr>
          <a:lstStyle/>
          <a:p>
            <a:pPr marL="228600" lvl="0" indent="0" algn="l" rtl="0">
              <a:lnSpc>
                <a:spcPct val="100000"/>
              </a:lnSpc>
              <a:spcBef>
                <a:spcPts val="0"/>
              </a:spcBef>
              <a:spcAft>
                <a:spcPts val="0"/>
              </a:spcAft>
              <a:buClr>
                <a:srgbClr val="085156"/>
              </a:buClr>
              <a:buSzPts val="2100"/>
              <a:buNone/>
            </a:pPr>
            <a:r>
              <a:rPr lang="en-US" sz="2000" dirty="0">
                <a:solidFill>
                  <a:srgbClr val="085156"/>
                </a:solidFill>
              </a:rPr>
              <a:t>Het </a:t>
            </a:r>
            <a:r>
              <a:rPr lang="en-US" sz="2000" dirty="0" err="1">
                <a:solidFill>
                  <a:srgbClr val="085156"/>
                </a:solidFill>
              </a:rPr>
              <a:t>culinair</a:t>
            </a:r>
            <a:r>
              <a:rPr lang="en-US" sz="2000" dirty="0">
                <a:solidFill>
                  <a:srgbClr val="085156"/>
                </a:solidFill>
              </a:rPr>
              <a:t> </a:t>
            </a:r>
            <a:r>
              <a:rPr lang="en-US" sz="2000" dirty="0" err="1">
                <a:solidFill>
                  <a:srgbClr val="085156"/>
                </a:solidFill>
              </a:rPr>
              <a:t>erfgoed</a:t>
            </a:r>
            <a:r>
              <a:rPr lang="en-US" sz="2000" dirty="0">
                <a:solidFill>
                  <a:srgbClr val="085156"/>
                </a:solidFill>
              </a:rPr>
              <a:t> is </a:t>
            </a:r>
            <a:r>
              <a:rPr lang="en-US" sz="2000" dirty="0" err="1">
                <a:solidFill>
                  <a:srgbClr val="085156"/>
                </a:solidFill>
              </a:rPr>
              <a:t>een</a:t>
            </a:r>
            <a:r>
              <a:rPr lang="en-US" sz="2000" dirty="0">
                <a:solidFill>
                  <a:srgbClr val="085156"/>
                </a:solidFill>
              </a:rPr>
              <a:t> prominent </a:t>
            </a:r>
            <a:r>
              <a:rPr lang="en-US" sz="2000" dirty="0" err="1">
                <a:solidFill>
                  <a:srgbClr val="085156"/>
                </a:solidFill>
              </a:rPr>
              <a:t>onderdeel</a:t>
            </a:r>
            <a:r>
              <a:rPr lang="en-US" sz="2000" dirty="0">
                <a:solidFill>
                  <a:srgbClr val="085156"/>
                </a:solidFill>
              </a:rPr>
              <a:t> van het </a:t>
            </a:r>
            <a:r>
              <a:rPr lang="en-US" sz="2000" b="1" dirty="0" err="1">
                <a:solidFill>
                  <a:srgbClr val="085156"/>
                </a:solidFill>
              </a:rPr>
              <a:t>immaterieel</a:t>
            </a:r>
            <a:r>
              <a:rPr lang="en-US" sz="2000" b="1" dirty="0">
                <a:solidFill>
                  <a:srgbClr val="085156"/>
                </a:solidFill>
              </a:rPr>
              <a:t> </a:t>
            </a:r>
            <a:r>
              <a:rPr lang="en-US" sz="2000" b="1" dirty="0" err="1">
                <a:solidFill>
                  <a:srgbClr val="085156"/>
                </a:solidFill>
              </a:rPr>
              <a:t>cultureel</a:t>
            </a:r>
            <a:r>
              <a:rPr lang="en-US" sz="2000" b="1" dirty="0">
                <a:solidFill>
                  <a:srgbClr val="085156"/>
                </a:solidFill>
              </a:rPr>
              <a:t> </a:t>
            </a:r>
            <a:r>
              <a:rPr lang="en-US" sz="2000" b="1" dirty="0" err="1">
                <a:solidFill>
                  <a:srgbClr val="085156"/>
                </a:solidFill>
              </a:rPr>
              <a:t>erfgoed</a:t>
            </a:r>
            <a:r>
              <a:rPr lang="en-US" sz="2000" b="1" dirty="0">
                <a:solidFill>
                  <a:srgbClr val="085156"/>
                </a:solidFill>
              </a:rPr>
              <a:t> </a:t>
            </a:r>
            <a:r>
              <a:rPr lang="en-US" sz="2000" dirty="0">
                <a:solidFill>
                  <a:srgbClr val="085156"/>
                </a:solidFill>
              </a:rPr>
              <a:t>van Europa, </a:t>
            </a:r>
            <a:r>
              <a:rPr lang="en-US" sz="2000" dirty="0" err="1">
                <a:solidFill>
                  <a:srgbClr val="085156"/>
                </a:solidFill>
              </a:rPr>
              <a:t>zoals</a:t>
            </a:r>
            <a:r>
              <a:rPr lang="en-US" sz="2000" dirty="0">
                <a:solidFill>
                  <a:srgbClr val="085156"/>
                </a:solidFill>
              </a:rPr>
              <a:t> </a:t>
            </a:r>
            <a:r>
              <a:rPr lang="en-US" sz="2000" dirty="0" err="1">
                <a:solidFill>
                  <a:srgbClr val="085156"/>
                </a:solidFill>
              </a:rPr>
              <a:t>gedefinieerd</a:t>
            </a:r>
            <a:r>
              <a:rPr lang="en-US" sz="2000" dirty="0">
                <a:solidFill>
                  <a:srgbClr val="085156"/>
                </a:solidFill>
              </a:rPr>
              <a:t> in de UNESCO-</a:t>
            </a:r>
            <a:r>
              <a:rPr lang="en-US" sz="2000" dirty="0" err="1">
                <a:solidFill>
                  <a:srgbClr val="085156"/>
                </a:solidFill>
              </a:rPr>
              <a:t>conventie</a:t>
            </a:r>
            <a:r>
              <a:rPr lang="en-US" sz="2000" dirty="0">
                <a:solidFill>
                  <a:srgbClr val="085156"/>
                </a:solidFill>
              </a:rPr>
              <a:t> </a:t>
            </a:r>
            <a:r>
              <a:rPr lang="en-US" sz="2000" dirty="0" err="1">
                <a:solidFill>
                  <a:srgbClr val="085156"/>
                </a:solidFill>
              </a:rPr>
              <a:t>voor</a:t>
            </a:r>
            <a:r>
              <a:rPr lang="en-US" sz="2000" dirty="0">
                <a:solidFill>
                  <a:srgbClr val="085156"/>
                </a:solidFill>
              </a:rPr>
              <a:t> de </a:t>
            </a:r>
            <a:r>
              <a:rPr lang="en-US" sz="2000" dirty="0" err="1">
                <a:solidFill>
                  <a:srgbClr val="085156"/>
                </a:solidFill>
              </a:rPr>
              <a:t>bescherming</a:t>
            </a:r>
            <a:r>
              <a:rPr lang="en-US" sz="2000" dirty="0">
                <a:solidFill>
                  <a:srgbClr val="085156"/>
                </a:solidFill>
              </a:rPr>
              <a:t> van het </a:t>
            </a:r>
            <a:r>
              <a:rPr lang="en-US" sz="2000" dirty="0" err="1">
                <a:solidFill>
                  <a:srgbClr val="085156"/>
                </a:solidFill>
              </a:rPr>
              <a:t>immaterieel</a:t>
            </a:r>
            <a:r>
              <a:rPr lang="en-US" sz="2000" dirty="0">
                <a:solidFill>
                  <a:srgbClr val="085156"/>
                </a:solidFill>
              </a:rPr>
              <a:t> </a:t>
            </a:r>
            <a:r>
              <a:rPr lang="en-US" sz="2000" dirty="0" err="1">
                <a:solidFill>
                  <a:srgbClr val="085156"/>
                </a:solidFill>
              </a:rPr>
              <a:t>cultureel</a:t>
            </a:r>
            <a:r>
              <a:rPr lang="en-US" sz="2000" dirty="0">
                <a:solidFill>
                  <a:srgbClr val="085156"/>
                </a:solidFill>
              </a:rPr>
              <a:t> </a:t>
            </a:r>
            <a:r>
              <a:rPr lang="en-US" sz="2000" dirty="0" err="1">
                <a:solidFill>
                  <a:srgbClr val="085156"/>
                </a:solidFill>
              </a:rPr>
              <a:t>erfgoed</a:t>
            </a:r>
            <a:r>
              <a:rPr lang="en-US" sz="2000" dirty="0">
                <a:solidFill>
                  <a:srgbClr val="085156"/>
                </a:solidFill>
              </a:rPr>
              <a:t> </a:t>
            </a:r>
            <a:r>
              <a:rPr lang="en-US" sz="2000" u="sng" dirty="0">
                <a:solidFill>
                  <a:srgbClr val="085156"/>
                </a:solidFill>
                <a:hlinkClick r:id="rId3">
                  <a:extLst>
                    <a:ext uri="{A12FA001-AC4F-418D-AE19-62706E023703}">
                      <ahyp:hlinkClr xmlns:ahyp="http://schemas.microsoft.com/office/drawing/2018/hyperlinkcolor" val="tx"/>
                    </a:ext>
                  </a:extLst>
                </a:hlinkClick>
              </a:rPr>
              <a:t>van 2003, </a:t>
            </a:r>
            <a:r>
              <a:rPr lang="en-US" sz="2000" dirty="0" err="1">
                <a:solidFill>
                  <a:srgbClr val="085156"/>
                </a:solidFill>
              </a:rPr>
              <a:t>namelijk</a:t>
            </a:r>
            <a:r>
              <a:rPr lang="en-US" sz="2000" dirty="0">
                <a:solidFill>
                  <a:srgbClr val="085156"/>
                </a:solidFill>
              </a:rPr>
              <a:t> "</a:t>
            </a:r>
            <a:r>
              <a:rPr lang="en-US" sz="2000" dirty="0" err="1">
                <a:solidFill>
                  <a:srgbClr val="085156"/>
                </a:solidFill>
              </a:rPr>
              <a:t>praktijken</a:t>
            </a:r>
            <a:r>
              <a:rPr lang="en-US" sz="2000" dirty="0">
                <a:solidFill>
                  <a:srgbClr val="085156"/>
                </a:solidFill>
              </a:rPr>
              <a:t>, </a:t>
            </a:r>
            <a:r>
              <a:rPr lang="en-US" sz="2000" dirty="0" err="1">
                <a:solidFill>
                  <a:srgbClr val="085156"/>
                </a:solidFill>
              </a:rPr>
              <a:t>voorstellingen</a:t>
            </a:r>
            <a:r>
              <a:rPr lang="en-US" sz="2000" dirty="0">
                <a:solidFill>
                  <a:srgbClr val="085156"/>
                </a:solidFill>
              </a:rPr>
              <a:t>, </a:t>
            </a:r>
            <a:r>
              <a:rPr lang="en-US" sz="2000" dirty="0" err="1">
                <a:solidFill>
                  <a:srgbClr val="085156"/>
                </a:solidFill>
              </a:rPr>
              <a:t>uitdrukkingen</a:t>
            </a:r>
            <a:r>
              <a:rPr lang="en-US" sz="2000" dirty="0">
                <a:solidFill>
                  <a:srgbClr val="085156"/>
                </a:solidFill>
              </a:rPr>
              <a:t>, </a:t>
            </a:r>
            <a:r>
              <a:rPr lang="en-US" sz="2000" dirty="0" err="1">
                <a:solidFill>
                  <a:srgbClr val="085156"/>
                </a:solidFill>
              </a:rPr>
              <a:t>kennis</a:t>
            </a:r>
            <a:r>
              <a:rPr lang="en-US" sz="2000" dirty="0">
                <a:solidFill>
                  <a:srgbClr val="085156"/>
                </a:solidFill>
              </a:rPr>
              <a:t>, </a:t>
            </a:r>
            <a:r>
              <a:rPr lang="en-US" sz="2000" dirty="0" err="1">
                <a:solidFill>
                  <a:srgbClr val="085156"/>
                </a:solidFill>
              </a:rPr>
              <a:t>vaardigheden</a:t>
            </a:r>
            <a:r>
              <a:rPr lang="en-US" sz="2000" dirty="0">
                <a:solidFill>
                  <a:srgbClr val="085156"/>
                </a:solidFill>
              </a:rPr>
              <a:t>... die </a:t>
            </a:r>
            <a:r>
              <a:rPr lang="en-US" sz="2000" dirty="0" err="1">
                <a:solidFill>
                  <a:srgbClr val="085156"/>
                </a:solidFill>
              </a:rPr>
              <a:t>gemeenschappen</a:t>
            </a:r>
            <a:r>
              <a:rPr lang="en-US" sz="2000" dirty="0">
                <a:solidFill>
                  <a:srgbClr val="085156"/>
                </a:solidFill>
              </a:rPr>
              <a:t>... </a:t>
            </a:r>
            <a:r>
              <a:rPr lang="en-US" sz="2000" dirty="0" err="1">
                <a:solidFill>
                  <a:srgbClr val="085156"/>
                </a:solidFill>
              </a:rPr>
              <a:t>erkennen</a:t>
            </a:r>
            <a:r>
              <a:rPr lang="en-US" sz="2000" dirty="0">
                <a:solidFill>
                  <a:srgbClr val="085156"/>
                </a:solidFill>
              </a:rPr>
              <a:t> </a:t>
            </a:r>
            <a:r>
              <a:rPr lang="en-US" sz="2000" dirty="0" err="1">
                <a:solidFill>
                  <a:srgbClr val="085156"/>
                </a:solidFill>
              </a:rPr>
              <a:t>als</a:t>
            </a:r>
            <a:r>
              <a:rPr lang="en-US" sz="2000" dirty="0">
                <a:solidFill>
                  <a:srgbClr val="085156"/>
                </a:solidFill>
              </a:rPr>
              <a:t> </a:t>
            </a:r>
            <a:r>
              <a:rPr lang="en-US" sz="2000" dirty="0" err="1">
                <a:solidFill>
                  <a:srgbClr val="085156"/>
                </a:solidFill>
              </a:rPr>
              <a:t>onderdeel</a:t>
            </a:r>
            <a:r>
              <a:rPr lang="en-US" sz="2000" dirty="0">
                <a:solidFill>
                  <a:srgbClr val="085156"/>
                </a:solidFill>
              </a:rPr>
              <a:t> van </a:t>
            </a:r>
            <a:r>
              <a:rPr lang="en-US" sz="2000" dirty="0" err="1">
                <a:solidFill>
                  <a:srgbClr val="085156"/>
                </a:solidFill>
              </a:rPr>
              <a:t>hun</a:t>
            </a:r>
            <a:r>
              <a:rPr lang="en-US" sz="2000" dirty="0">
                <a:solidFill>
                  <a:srgbClr val="085156"/>
                </a:solidFill>
              </a:rPr>
              <a:t> </a:t>
            </a:r>
            <a:r>
              <a:rPr lang="en-US" sz="2000" dirty="0" err="1">
                <a:solidFill>
                  <a:srgbClr val="085156"/>
                </a:solidFill>
              </a:rPr>
              <a:t>cultureel</a:t>
            </a:r>
            <a:r>
              <a:rPr lang="en-US" sz="2000" dirty="0">
                <a:solidFill>
                  <a:srgbClr val="085156"/>
                </a:solidFill>
              </a:rPr>
              <a:t> </a:t>
            </a:r>
            <a:r>
              <a:rPr lang="en-US" sz="2000" dirty="0" err="1">
                <a:solidFill>
                  <a:srgbClr val="085156"/>
                </a:solidFill>
              </a:rPr>
              <a:t>erfgoed</a:t>
            </a:r>
            <a:r>
              <a:rPr lang="en-US" sz="2000" dirty="0">
                <a:solidFill>
                  <a:srgbClr val="085156"/>
                </a:solidFill>
              </a:rPr>
              <a:t>" (UNESCO 2003).</a:t>
            </a:r>
            <a:endParaRPr sz="2000" dirty="0"/>
          </a:p>
          <a:p>
            <a:pPr marL="228600" lvl="0" indent="0" algn="l" rtl="0">
              <a:lnSpc>
                <a:spcPct val="100000"/>
              </a:lnSpc>
              <a:spcBef>
                <a:spcPts val="1000"/>
              </a:spcBef>
              <a:spcAft>
                <a:spcPts val="0"/>
              </a:spcAft>
              <a:buClr>
                <a:srgbClr val="085156"/>
              </a:buClr>
              <a:buSzPts val="2100"/>
              <a:buNone/>
            </a:pPr>
            <a:r>
              <a:rPr lang="en-US" sz="2000" dirty="0" err="1">
                <a:solidFill>
                  <a:srgbClr val="085156"/>
                </a:solidFill>
              </a:rPr>
              <a:t>Internationaal</a:t>
            </a:r>
            <a:r>
              <a:rPr lang="en-US" sz="2000" dirty="0">
                <a:solidFill>
                  <a:srgbClr val="085156"/>
                </a:solidFill>
              </a:rPr>
              <a:t> </a:t>
            </a:r>
            <a:r>
              <a:rPr lang="en-US" sz="2000" dirty="0" err="1">
                <a:solidFill>
                  <a:srgbClr val="085156"/>
                </a:solidFill>
              </a:rPr>
              <a:t>zijn</a:t>
            </a:r>
            <a:r>
              <a:rPr lang="en-US" sz="2000" dirty="0">
                <a:solidFill>
                  <a:srgbClr val="085156"/>
                </a:solidFill>
              </a:rPr>
              <a:t> </a:t>
            </a:r>
            <a:r>
              <a:rPr lang="en-US" sz="2000" dirty="0" err="1">
                <a:solidFill>
                  <a:srgbClr val="085156"/>
                </a:solidFill>
              </a:rPr>
              <a:t>verschillende</a:t>
            </a:r>
            <a:r>
              <a:rPr lang="en-US" sz="2000" dirty="0">
                <a:solidFill>
                  <a:srgbClr val="085156"/>
                </a:solidFill>
              </a:rPr>
              <a:t> </a:t>
            </a:r>
            <a:r>
              <a:rPr lang="en-US" sz="2000" dirty="0" err="1">
                <a:solidFill>
                  <a:srgbClr val="085156"/>
                </a:solidFill>
              </a:rPr>
              <a:t>eetgewoonten</a:t>
            </a:r>
            <a:r>
              <a:rPr lang="en-US" sz="2000" dirty="0">
                <a:solidFill>
                  <a:srgbClr val="085156"/>
                </a:solidFill>
              </a:rPr>
              <a:t> </a:t>
            </a:r>
            <a:r>
              <a:rPr lang="en-US" sz="2000" dirty="0" err="1">
                <a:solidFill>
                  <a:srgbClr val="085156"/>
                </a:solidFill>
              </a:rPr>
              <a:t>inmiddels</a:t>
            </a:r>
            <a:r>
              <a:rPr lang="en-US" sz="2000" dirty="0">
                <a:solidFill>
                  <a:srgbClr val="085156"/>
                </a:solidFill>
              </a:rPr>
              <a:t> </a:t>
            </a:r>
            <a:r>
              <a:rPr lang="en-US" sz="2000" dirty="0" err="1">
                <a:solidFill>
                  <a:srgbClr val="085156"/>
                </a:solidFill>
              </a:rPr>
              <a:t>opgenomen</a:t>
            </a:r>
            <a:r>
              <a:rPr lang="en-US" sz="2000" dirty="0">
                <a:solidFill>
                  <a:srgbClr val="085156"/>
                </a:solidFill>
              </a:rPr>
              <a:t> in de </a:t>
            </a:r>
            <a:r>
              <a:rPr lang="en-US" sz="2000" dirty="0" err="1">
                <a:solidFill>
                  <a:srgbClr val="085156"/>
                </a:solidFill>
              </a:rPr>
              <a:t>representatieve</a:t>
            </a:r>
            <a:r>
              <a:rPr lang="en-US" sz="2000" dirty="0">
                <a:solidFill>
                  <a:srgbClr val="085156"/>
                </a:solidFill>
              </a:rPr>
              <a:t> </a:t>
            </a:r>
            <a:r>
              <a:rPr lang="en-US" sz="2000" dirty="0" err="1">
                <a:solidFill>
                  <a:srgbClr val="085156"/>
                </a:solidFill>
              </a:rPr>
              <a:t>lijst</a:t>
            </a:r>
            <a:r>
              <a:rPr lang="en-US" sz="2000" dirty="0">
                <a:solidFill>
                  <a:srgbClr val="085156"/>
                </a:solidFill>
              </a:rPr>
              <a:t> van </a:t>
            </a:r>
            <a:r>
              <a:rPr lang="en-US" sz="2000" dirty="0" err="1">
                <a:solidFill>
                  <a:srgbClr val="085156"/>
                </a:solidFill>
              </a:rPr>
              <a:t>immaterieel</a:t>
            </a:r>
            <a:r>
              <a:rPr lang="en-US" sz="2000" dirty="0">
                <a:solidFill>
                  <a:srgbClr val="085156"/>
                </a:solidFill>
              </a:rPr>
              <a:t> </a:t>
            </a:r>
            <a:r>
              <a:rPr lang="en-US" sz="2000" dirty="0" err="1">
                <a:solidFill>
                  <a:srgbClr val="085156"/>
                </a:solidFill>
              </a:rPr>
              <a:t>cultureel</a:t>
            </a:r>
            <a:r>
              <a:rPr lang="en-US" sz="2000" dirty="0">
                <a:solidFill>
                  <a:srgbClr val="085156"/>
                </a:solidFill>
              </a:rPr>
              <a:t> </a:t>
            </a:r>
            <a:r>
              <a:rPr lang="en-US" sz="2000" dirty="0" err="1">
                <a:solidFill>
                  <a:srgbClr val="085156"/>
                </a:solidFill>
              </a:rPr>
              <a:t>erfgoed</a:t>
            </a:r>
            <a:r>
              <a:rPr lang="en-US" sz="2000" dirty="0">
                <a:solidFill>
                  <a:srgbClr val="085156"/>
                </a:solidFill>
              </a:rPr>
              <a:t> van de UNESCO, </a:t>
            </a:r>
            <a:r>
              <a:rPr lang="en-US" sz="2000" dirty="0" err="1">
                <a:solidFill>
                  <a:srgbClr val="085156"/>
                </a:solidFill>
              </a:rPr>
              <a:t>waaronder</a:t>
            </a:r>
            <a:r>
              <a:rPr lang="en-US" sz="2000" dirty="0">
                <a:solidFill>
                  <a:srgbClr val="085156"/>
                </a:solidFill>
              </a:rPr>
              <a:t> </a:t>
            </a:r>
            <a:r>
              <a:rPr lang="en-US" sz="2000" dirty="0" err="1">
                <a:solidFill>
                  <a:srgbClr val="085156"/>
                </a:solidFill>
              </a:rPr>
              <a:t>bijvoorbeeld</a:t>
            </a:r>
            <a:r>
              <a:rPr lang="en-US" sz="2000" dirty="0">
                <a:solidFill>
                  <a:srgbClr val="085156"/>
                </a:solidFill>
              </a:rPr>
              <a:t>: de </a:t>
            </a:r>
            <a:r>
              <a:rPr lang="en-US" sz="2000" u="sng" dirty="0" err="1">
                <a:solidFill>
                  <a:srgbClr val="085156"/>
                </a:solidFill>
                <a:hlinkClick r:id="rId4">
                  <a:extLst>
                    <a:ext uri="{A12FA001-AC4F-418D-AE19-62706E023703}">
                      <ahyp:hlinkClr xmlns:ahyp="http://schemas.microsoft.com/office/drawing/2018/hyperlinkcolor" val="tx"/>
                    </a:ext>
                  </a:extLst>
                </a:hlinkClick>
              </a:rPr>
              <a:t>gastronomische</a:t>
            </a:r>
            <a:r>
              <a:rPr lang="en-US" sz="2000" u="sng" dirty="0">
                <a:solidFill>
                  <a:srgbClr val="085156"/>
                </a:solidFill>
                <a:hlinkClick r:id="rId4">
                  <a:extLst>
                    <a:ext uri="{A12FA001-AC4F-418D-AE19-62706E023703}">
                      <ahyp:hlinkClr xmlns:ahyp="http://schemas.microsoft.com/office/drawing/2018/hyperlinkcolor" val="tx"/>
                    </a:ext>
                  </a:extLst>
                </a:hlinkClick>
              </a:rPr>
              <a:t> </a:t>
            </a:r>
            <a:r>
              <a:rPr lang="en-US" sz="2000" u="sng" dirty="0" err="1">
                <a:solidFill>
                  <a:srgbClr val="085156"/>
                </a:solidFill>
                <a:hlinkClick r:id="rId4">
                  <a:extLst>
                    <a:ext uri="{A12FA001-AC4F-418D-AE19-62706E023703}">
                      <ahyp:hlinkClr xmlns:ahyp="http://schemas.microsoft.com/office/drawing/2018/hyperlinkcolor" val="tx"/>
                    </a:ext>
                  </a:extLst>
                </a:hlinkClick>
              </a:rPr>
              <a:t>maaltijd</a:t>
            </a:r>
            <a:r>
              <a:rPr lang="en-US" sz="2000" u="sng" dirty="0">
                <a:solidFill>
                  <a:srgbClr val="085156"/>
                </a:solidFill>
                <a:hlinkClick r:id="rId4">
                  <a:extLst>
                    <a:ext uri="{A12FA001-AC4F-418D-AE19-62706E023703}">
                      <ahyp:hlinkClr xmlns:ahyp="http://schemas.microsoft.com/office/drawing/2018/hyperlinkcolor" val="tx"/>
                    </a:ext>
                  </a:extLst>
                </a:hlinkClick>
              </a:rPr>
              <a:t> van de </a:t>
            </a:r>
            <a:r>
              <a:rPr lang="en-US" sz="2000" u="sng" dirty="0" err="1">
                <a:solidFill>
                  <a:srgbClr val="085156"/>
                </a:solidFill>
                <a:hlinkClick r:id="rId4">
                  <a:extLst>
                    <a:ext uri="{A12FA001-AC4F-418D-AE19-62706E023703}">
                      <ahyp:hlinkClr xmlns:ahyp="http://schemas.microsoft.com/office/drawing/2018/hyperlinkcolor" val="tx"/>
                    </a:ext>
                  </a:extLst>
                </a:hlinkClick>
              </a:rPr>
              <a:t>Fransen</a:t>
            </a:r>
            <a:r>
              <a:rPr lang="en-US" sz="2000" dirty="0">
                <a:solidFill>
                  <a:srgbClr val="085156"/>
                </a:solidFill>
              </a:rPr>
              <a:t>; het </a:t>
            </a:r>
            <a:r>
              <a:rPr lang="en-US" sz="2000" u="sng" dirty="0" err="1">
                <a:solidFill>
                  <a:srgbClr val="085156"/>
                </a:solidFill>
                <a:hlinkClick r:id="rId5">
                  <a:extLst>
                    <a:ext uri="{A12FA001-AC4F-418D-AE19-62706E023703}">
                      <ahyp:hlinkClr xmlns:ahyp="http://schemas.microsoft.com/office/drawing/2018/hyperlinkcolor" val="tx"/>
                    </a:ext>
                  </a:extLst>
                </a:hlinkClick>
              </a:rPr>
              <a:t>mediterrane</a:t>
            </a:r>
            <a:r>
              <a:rPr lang="en-US" sz="2000" u="sng" dirty="0">
                <a:solidFill>
                  <a:srgbClr val="085156"/>
                </a:solidFill>
                <a:hlinkClick r:id="rId5">
                  <a:extLst>
                    <a:ext uri="{A12FA001-AC4F-418D-AE19-62706E023703}">
                      <ahyp:hlinkClr xmlns:ahyp="http://schemas.microsoft.com/office/drawing/2018/hyperlinkcolor" val="tx"/>
                    </a:ext>
                  </a:extLst>
                </a:hlinkClick>
              </a:rPr>
              <a:t> </a:t>
            </a:r>
            <a:r>
              <a:rPr lang="en-US" sz="2000" u="sng" dirty="0" err="1">
                <a:solidFill>
                  <a:srgbClr val="085156"/>
                </a:solidFill>
                <a:hlinkClick r:id="rId5">
                  <a:extLst>
                    <a:ext uri="{A12FA001-AC4F-418D-AE19-62706E023703}">
                      <ahyp:hlinkClr xmlns:ahyp="http://schemas.microsoft.com/office/drawing/2018/hyperlinkcolor" val="tx"/>
                    </a:ext>
                  </a:extLst>
                </a:hlinkClick>
              </a:rPr>
              <a:t>dieet</a:t>
            </a:r>
            <a:r>
              <a:rPr lang="en-US" sz="2000" u="sng" dirty="0">
                <a:solidFill>
                  <a:srgbClr val="085156"/>
                </a:solidFill>
                <a:hlinkClick r:id="rId5">
                  <a:extLst>
                    <a:ext uri="{A12FA001-AC4F-418D-AE19-62706E023703}">
                      <ahyp:hlinkClr xmlns:ahyp="http://schemas.microsoft.com/office/drawing/2018/hyperlinkcolor" val="tx"/>
                    </a:ext>
                  </a:extLst>
                </a:hlinkClick>
              </a:rPr>
              <a:t> </a:t>
            </a:r>
            <a:r>
              <a:rPr lang="en-US" sz="2000" dirty="0">
                <a:solidFill>
                  <a:srgbClr val="085156"/>
                </a:solidFill>
              </a:rPr>
              <a:t>(Cyprus, </a:t>
            </a:r>
            <a:r>
              <a:rPr lang="en-US" sz="2000" dirty="0" err="1">
                <a:solidFill>
                  <a:srgbClr val="085156"/>
                </a:solidFill>
              </a:rPr>
              <a:t>Kroatië</a:t>
            </a:r>
            <a:r>
              <a:rPr lang="en-US" sz="2000" dirty="0">
                <a:solidFill>
                  <a:srgbClr val="085156"/>
                </a:solidFill>
              </a:rPr>
              <a:t>, </a:t>
            </a:r>
            <a:r>
              <a:rPr lang="en-US" sz="2000" dirty="0" err="1">
                <a:solidFill>
                  <a:srgbClr val="085156"/>
                </a:solidFill>
              </a:rPr>
              <a:t>Spanje</a:t>
            </a:r>
            <a:r>
              <a:rPr lang="en-US" sz="2000" dirty="0">
                <a:solidFill>
                  <a:srgbClr val="085156"/>
                </a:solidFill>
              </a:rPr>
              <a:t>, Griekenland, </a:t>
            </a:r>
            <a:r>
              <a:rPr lang="en-US" sz="2000" dirty="0" err="1">
                <a:solidFill>
                  <a:srgbClr val="085156"/>
                </a:solidFill>
              </a:rPr>
              <a:t>Italië</a:t>
            </a:r>
            <a:r>
              <a:rPr lang="en-US" sz="2000" dirty="0">
                <a:solidFill>
                  <a:srgbClr val="085156"/>
                </a:solidFill>
              </a:rPr>
              <a:t>, </a:t>
            </a:r>
            <a:r>
              <a:rPr lang="en-US" sz="2000" dirty="0" err="1">
                <a:solidFill>
                  <a:srgbClr val="085156"/>
                </a:solidFill>
              </a:rPr>
              <a:t>Marokko</a:t>
            </a:r>
            <a:r>
              <a:rPr lang="en-US" sz="2000" dirty="0">
                <a:solidFill>
                  <a:srgbClr val="085156"/>
                </a:solidFill>
              </a:rPr>
              <a:t> en Portugal); de </a:t>
            </a:r>
            <a:r>
              <a:rPr lang="en-US" sz="2000" u="sng" dirty="0" err="1">
                <a:solidFill>
                  <a:srgbClr val="085156"/>
                </a:solidFill>
                <a:hlinkClick r:id="rId6">
                  <a:extLst>
                    <a:ext uri="{A12FA001-AC4F-418D-AE19-62706E023703}">
                      <ahyp:hlinkClr xmlns:ahyp="http://schemas.microsoft.com/office/drawing/2018/hyperlinkcolor" val="tx"/>
                    </a:ext>
                  </a:extLst>
                </a:hlinkClick>
              </a:rPr>
              <a:t>biercultuur</a:t>
            </a:r>
            <a:r>
              <a:rPr lang="en-US" sz="2000" u="sng" dirty="0">
                <a:solidFill>
                  <a:srgbClr val="085156"/>
                </a:solidFill>
                <a:hlinkClick r:id="rId6">
                  <a:extLst>
                    <a:ext uri="{A12FA001-AC4F-418D-AE19-62706E023703}">
                      <ahyp:hlinkClr xmlns:ahyp="http://schemas.microsoft.com/office/drawing/2018/hyperlinkcolor" val="tx"/>
                    </a:ext>
                  </a:extLst>
                </a:hlinkClick>
              </a:rPr>
              <a:t> in </a:t>
            </a:r>
            <a:r>
              <a:rPr lang="en-US" sz="2000" u="sng" dirty="0" err="1">
                <a:solidFill>
                  <a:srgbClr val="085156"/>
                </a:solidFill>
                <a:hlinkClick r:id="rId6">
                  <a:extLst>
                    <a:ext uri="{A12FA001-AC4F-418D-AE19-62706E023703}">
                      <ahyp:hlinkClr xmlns:ahyp="http://schemas.microsoft.com/office/drawing/2018/hyperlinkcolor" val="tx"/>
                    </a:ext>
                  </a:extLst>
                </a:hlinkClick>
              </a:rPr>
              <a:t>België</a:t>
            </a:r>
            <a:r>
              <a:rPr lang="en-US" sz="2000" dirty="0">
                <a:solidFill>
                  <a:srgbClr val="085156"/>
                </a:solidFill>
              </a:rPr>
              <a:t>; en </a:t>
            </a:r>
            <a:r>
              <a:rPr lang="en-US" sz="2000" u="sng" dirty="0">
                <a:solidFill>
                  <a:srgbClr val="085156"/>
                </a:solidFill>
                <a:hlinkClick r:id="rId7">
                  <a:extLst>
                    <a:ext uri="{A12FA001-AC4F-418D-AE19-62706E023703}">
                      <ahyp:hlinkClr xmlns:ahyp="http://schemas.microsoft.com/office/drawing/2018/hyperlinkcolor" val="tx"/>
                    </a:ext>
                  </a:extLst>
                </a:hlinkClick>
              </a:rPr>
              <a:t>de kunst van de </a:t>
            </a:r>
            <a:r>
              <a:rPr lang="en-US" sz="2000" u="sng" dirty="0" err="1">
                <a:solidFill>
                  <a:srgbClr val="085156"/>
                </a:solidFill>
                <a:hlinkClick r:id="rId7">
                  <a:extLst>
                    <a:ext uri="{A12FA001-AC4F-418D-AE19-62706E023703}">
                      <ahyp:hlinkClr xmlns:ahyp="http://schemas.microsoft.com/office/drawing/2018/hyperlinkcolor" val="tx"/>
                    </a:ext>
                  </a:extLst>
                </a:hlinkClick>
              </a:rPr>
              <a:t>Napolitaanse</a:t>
            </a:r>
            <a:r>
              <a:rPr lang="en-US" sz="2000" u="sng" dirty="0">
                <a:solidFill>
                  <a:srgbClr val="085156"/>
                </a:solidFill>
                <a:hlinkClick r:id="rId7">
                  <a:extLst>
                    <a:ext uri="{A12FA001-AC4F-418D-AE19-62706E023703}">
                      <ahyp:hlinkClr xmlns:ahyp="http://schemas.microsoft.com/office/drawing/2018/hyperlinkcolor" val="tx"/>
                    </a:ext>
                  </a:extLst>
                </a:hlinkClick>
              </a:rPr>
              <a:t> "Pizzaiuolo".</a:t>
            </a:r>
            <a:endParaRPr sz="2000" dirty="0">
              <a:solidFill>
                <a:srgbClr val="085156"/>
              </a:solidFill>
            </a:endParaRPr>
          </a:p>
          <a:p>
            <a:pPr marL="228600" lvl="0" indent="0" algn="l" rtl="0">
              <a:lnSpc>
                <a:spcPct val="100000"/>
              </a:lnSpc>
              <a:spcBef>
                <a:spcPts val="1000"/>
              </a:spcBef>
              <a:spcAft>
                <a:spcPts val="0"/>
              </a:spcAft>
              <a:buClr>
                <a:schemeClr val="lt1"/>
              </a:buClr>
              <a:buSzPts val="2200"/>
              <a:buNone/>
            </a:pPr>
            <a:endParaRPr sz="2000" dirty="0">
              <a:solidFill>
                <a:srgbClr val="085156"/>
              </a:solidFill>
            </a:endParaRPr>
          </a:p>
        </p:txBody>
      </p:sp>
      <p:pic>
        <p:nvPicPr>
          <p:cNvPr id="404" name="Google Shape;404;p4" descr="Pizza on a table"/>
          <p:cNvPicPr preferRelativeResize="0">
            <a:picLocks noGrp="1"/>
          </p:cNvPicPr>
          <p:nvPr>
            <p:ph type="pic" idx="2"/>
          </p:nvPr>
        </p:nvPicPr>
        <p:blipFill rotWithShape="1">
          <a:blip r:embed="rId8">
            <a:alphaModFix/>
          </a:blip>
          <a:srcRect l="14197" r="14197"/>
          <a:stretch/>
        </p:blipFill>
        <p:spPr>
          <a:xfrm>
            <a:off x="6851650" y="228600"/>
            <a:ext cx="5105400" cy="5703888"/>
          </a:xfrm>
          <a:prstGeom prst="rect">
            <a:avLst/>
          </a:prstGeom>
          <a:solidFill>
            <a:schemeClr val="lt1"/>
          </a:solid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40"/>
          <p:cNvSpPr txBox="1">
            <a:spLocks noGrp="1"/>
          </p:cNvSpPr>
          <p:nvPr>
            <p:ph type="body" idx="1"/>
          </p:nvPr>
        </p:nvSpPr>
        <p:spPr>
          <a:xfrm>
            <a:off x="6499807" y="1289462"/>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1</a:t>
            </a:r>
            <a:endParaRPr/>
          </a:p>
        </p:txBody>
      </p:sp>
      <p:sp>
        <p:nvSpPr>
          <p:cNvPr id="926" name="Google Shape;926;p40"/>
          <p:cNvSpPr txBox="1">
            <a:spLocks noGrp="1"/>
          </p:cNvSpPr>
          <p:nvPr>
            <p:ph type="body" idx="2"/>
          </p:nvPr>
        </p:nvSpPr>
        <p:spPr>
          <a:xfrm>
            <a:off x="956478" y="2937507"/>
            <a:ext cx="4306395" cy="1680672"/>
          </a:xfrm>
          <a:prstGeom prst="rect">
            <a:avLst/>
          </a:prstGeom>
          <a:noFill/>
          <a:ln>
            <a:noFill/>
          </a:ln>
        </p:spPr>
        <p:txBody>
          <a:bodyPr spcFirstLastPara="1" wrap="square" lIns="91425" tIns="45700" rIns="91425" bIns="45700" anchor="t" anchorCtr="0">
            <a:normAutofit/>
          </a:bodyPr>
          <a:lstStyle/>
          <a:p>
            <a:pPr marL="228600" lvl="0" indent="-228600" algn="ctr" rtl="0">
              <a:lnSpc>
                <a:spcPct val="90000"/>
              </a:lnSpc>
              <a:spcBef>
                <a:spcPts val="0"/>
              </a:spcBef>
              <a:spcAft>
                <a:spcPts val="0"/>
              </a:spcAft>
              <a:buClr>
                <a:schemeClr val="lt1"/>
              </a:buClr>
              <a:buSzPts val="2400"/>
              <a:buNone/>
            </a:pPr>
            <a:r>
              <a:rPr lang="en-US"/>
              <a:t>Het werkt het best als de werkgever de stagiair de kans geeft om te delen:</a:t>
            </a:r>
            <a:endParaRPr/>
          </a:p>
        </p:txBody>
      </p:sp>
      <p:sp>
        <p:nvSpPr>
          <p:cNvPr id="927" name="Google Shape;927;p40"/>
          <p:cNvSpPr txBox="1">
            <a:spLocks noGrp="1"/>
          </p:cNvSpPr>
          <p:nvPr>
            <p:ph type="body" idx="4"/>
          </p:nvPr>
        </p:nvSpPr>
        <p:spPr>
          <a:xfrm>
            <a:off x="7229716" y="1232267"/>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a:t>Wat ze moeten/willen leren</a:t>
            </a:r>
            <a:endParaRPr/>
          </a:p>
        </p:txBody>
      </p:sp>
      <p:sp>
        <p:nvSpPr>
          <p:cNvPr id="928" name="Google Shape;928;p40"/>
          <p:cNvSpPr txBox="1">
            <a:spLocks noGrp="1"/>
          </p:cNvSpPr>
          <p:nvPr>
            <p:ph type="body" idx="5"/>
          </p:nvPr>
        </p:nvSpPr>
        <p:spPr>
          <a:xfrm>
            <a:off x="6499807" y="2364088"/>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2</a:t>
            </a:r>
            <a:endParaRPr/>
          </a:p>
        </p:txBody>
      </p:sp>
      <p:sp>
        <p:nvSpPr>
          <p:cNvPr id="929" name="Google Shape;929;p40"/>
          <p:cNvSpPr txBox="1">
            <a:spLocks noGrp="1"/>
          </p:cNvSpPr>
          <p:nvPr>
            <p:ph type="body" idx="6"/>
          </p:nvPr>
        </p:nvSpPr>
        <p:spPr>
          <a:xfrm>
            <a:off x="7229716" y="2306893"/>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a:t>Hun vaardigheden en wat ze ermee zouden willen doen</a:t>
            </a:r>
            <a:endParaRPr/>
          </a:p>
        </p:txBody>
      </p:sp>
      <p:sp>
        <p:nvSpPr>
          <p:cNvPr id="930" name="Google Shape;930;p40"/>
          <p:cNvSpPr txBox="1">
            <a:spLocks noGrp="1"/>
          </p:cNvSpPr>
          <p:nvPr>
            <p:ph type="body" idx="7"/>
          </p:nvPr>
        </p:nvSpPr>
        <p:spPr>
          <a:xfrm>
            <a:off x="6499807" y="3423852"/>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3</a:t>
            </a:r>
            <a:endParaRPr/>
          </a:p>
        </p:txBody>
      </p:sp>
      <p:sp>
        <p:nvSpPr>
          <p:cNvPr id="931" name="Google Shape;931;p40"/>
          <p:cNvSpPr txBox="1">
            <a:spLocks noGrp="1"/>
          </p:cNvSpPr>
          <p:nvPr>
            <p:ph type="body" idx="8"/>
          </p:nvPr>
        </p:nvSpPr>
        <p:spPr>
          <a:xfrm>
            <a:off x="7229716" y="3366657"/>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a:t>Praktische wensen (werkuren, betaling enz.)</a:t>
            </a:r>
            <a:endParaRPr/>
          </a:p>
        </p:txBody>
      </p:sp>
      <p:sp>
        <p:nvSpPr>
          <p:cNvPr id="932" name="Google Shape;932;p40"/>
          <p:cNvSpPr txBox="1">
            <a:spLocks noGrp="1"/>
          </p:cNvSpPr>
          <p:nvPr>
            <p:ph type="body" idx="9"/>
          </p:nvPr>
        </p:nvSpPr>
        <p:spPr>
          <a:xfrm>
            <a:off x="6485952" y="4482038"/>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4</a:t>
            </a:r>
            <a:endParaRPr/>
          </a:p>
        </p:txBody>
      </p:sp>
      <p:sp>
        <p:nvSpPr>
          <p:cNvPr id="933" name="Google Shape;933;p40"/>
          <p:cNvSpPr txBox="1">
            <a:spLocks noGrp="1"/>
          </p:cNvSpPr>
          <p:nvPr>
            <p:ph type="body" idx="13"/>
          </p:nvPr>
        </p:nvSpPr>
        <p:spPr>
          <a:xfrm>
            <a:off x="7215861" y="4424843"/>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a:t>Hoe zij mentorschap/toezicht zouden willen zien</a:t>
            </a:r>
            <a:endParaRPr/>
          </a:p>
        </p:txBody>
      </p:sp>
      <p:sp>
        <p:nvSpPr>
          <p:cNvPr id="934" name="Google Shape;934;p40"/>
          <p:cNvSpPr txBox="1">
            <a:spLocks noGrp="1"/>
          </p:cNvSpPr>
          <p:nvPr>
            <p:ph type="body" idx="14"/>
          </p:nvPr>
        </p:nvSpPr>
        <p:spPr>
          <a:xfrm>
            <a:off x="6499807" y="5559340"/>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5</a:t>
            </a:r>
            <a:endParaRPr/>
          </a:p>
        </p:txBody>
      </p:sp>
      <p:sp>
        <p:nvSpPr>
          <p:cNvPr id="935" name="Google Shape;935;p40"/>
          <p:cNvSpPr txBox="1">
            <a:spLocks noGrp="1"/>
          </p:cNvSpPr>
          <p:nvPr>
            <p:ph type="body" idx="15"/>
          </p:nvPr>
        </p:nvSpPr>
        <p:spPr>
          <a:xfrm>
            <a:off x="7229716" y="5502145"/>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a:t>Wat ze van het bedrijf zelf verwachten</a:t>
            </a:r>
            <a:endParaRPr/>
          </a:p>
        </p:txBody>
      </p:sp>
      <p:sp>
        <p:nvSpPr>
          <p:cNvPr id="936" name="Google Shape;936;p40"/>
          <p:cNvSpPr txBox="1"/>
          <p:nvPr/>
        </p:nvSpPr>
        <p:spPr>
          <a:xfrm>
            <a:off x="956478" y="2203929"/>
            <a:ext cx="4378451" cy="603631"/>
          </a:xfrm>
          <a:prstGeom prst="rect">
            <a:avLst/>
          </a:prstGeom>
          <a:noFill/>
          <a:ln>
            <a:noFill/>
          </a:ln>
        </p:spPr>
        <p:txBody>
          <a:bodyPr spcFirstLastPara="1" wrap="square" lIns="91425" tIns="45700" rIns="91425" bIns="45700" anchor="t" anchorCtr="0">
            <a:normAutofit fontScale="62500" lnSpcReduction="20000"/>
          </a:bodyPr>
          <a:lstStyle/>
          <a:p>
            <a:pPr marL="0" marR="0" lvl="0" indent="0" algn="l" rtl="0">
              <a:lnSpc>
                <a:spcPct val="90000"/>
              </a:lnSpc>
              <a:spcBef>
                <a:spcPts val="0"/>
              </a:spcBef>
              <a:spcAft>
                <a:spcPts val="0"/>
              </a:spcAft>
              <a:buClr>
                <a:schemeClr val="lt1"/>
              </a:buClr>
              <a:buSzPct val="100000"/>
              <a:buFont typeface="Arial"/>
              <a:buNone/>
            </a:pPr>
            <a:r>
              <a:rPr lang="en-US" sz="3600" b="1" i="0">
                <a:solidFill>
                  <a:schemeClr val="lt1"/>
                </a:solidFill>
                <a:latin typeface="Raleway"/>
                <a:ea typeface="Raleway"/>
                <a:cs typeface="Raleway"/>
                <a:sym typeface="Raleway"/>
              </a:rPr>
              <a:t>Verwachtingen van studenten</a:t>
            </a:r>
            <a:endParaRPr sz="3600" b="1" i="0">
              <a:solidFill>
                <a:schemeClr val="lt1"/>
              </a:solidFill>
              <a:latin typeface="Raleway"/>
              <a:ea typeface="Raleway"/>
              <a:cs typeface="Raleway"/>
              <a:sym typeface="Raleway"/>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41"/>
          <p:cNvSpPr txBox="1">
            <a:spLocks noGrp="1"/>
          </p:cNvSpPr>
          <p:nvPr>
            <p:ph type="body" idx="1"/>
          </p:nvPr>
        </p:nvSpPr>
        <p:spPr>
          <a:xfrm>
            <a:off x="465512" y="1487978"/>
            <a:ext cx="5630487" cy="4136737"/>
          </a:xfrm>
          <a:prstGeom prst="rect">
            <a:avLst/>
          </a:prstGeom>
          <a:noFill/>
          <a:ln>
            <a:noFill/>
          </a:ln>
        </p:spPr>
        <p:txBody>
          <a:bodyPr spcFirstLastPara="1" wrap="square" lIns="91425" tIns="45700" rIns="91425" bIns="45700" anchor="t" anchorCtr="0">
            <a:normAutofit fontScale="77500" lnSpcReduction="20000"/>
          </a:bodyPr>
          <a:lstStyle/>
          <a:p>
            <a:pPr marL="228600" lvl="0" indent="0" algn="l" rtl="0">
              <a:lnSpc>
                <a:spcPct val="120000"/>
              </a:lnSpc>
              <a:spcBef>
                <a:spcPts val="0"/>
              </a:spcBef>
              <a:spcAft>
                <a:spcPts val="0"/>
              </a:spcAft>
              <a:buClr>
                <a:schemeClr val="lt1"/>
              </a:buClr>
              <a:buSzPct val="100000"/>
              <a:buNone/>
            </a:pPr>
            <a:r>
              <a:rPr lang="en-US" dirty="0" err="1"/>
              <a:t>Een</a:t>
            </a:r>
            <a:r>
              <a:rPr lang="en-US" dirty="0"/>
              <a:t> mentor </a:t>
            </a:r>
            <a:r>
              <a:rPr lang="en-US" dirty="0" err="1"/>
              <a:t>zal</a:t>
            </a:r>
            <a:r>
              <a:rPr lang="en-US" dirty="0"/>
              <a:t> de student </a:t>
            </a:r>
            <a:r>
              <a:rPr lang="en-US" dirty="0" err="1"/>
              <a:t>misschien</a:t>
            </a:r>
            <a:r>
              <a:rPr lang="en-US" dirty="0"/>
              <a:t> </a:t>
            </a:r>
            <a:r>
              <a:rPr lang="en-US" dirty="0" err="1"/>
              <a:t>niet</a:t>
            </a:r>
            <a:r>
              <a:rPr lang="en-US" dirty="0"/>
              <a:t> </a:t>
            </a:r>
            <a:r>
              <a:rPr lang="en-US" dirty="0" err="1"/>
              <a:t>precies</a:t>
            </a:r>
            <a:r>
              <a:rPr lang="en-US" dirty="0"/>
              <a:t> </a:t>
            </a:r>
            <a:r>
              <a:rPr lang="en-US" dirty="0" err="1"/>
              <a:t>instrueren</a:t>
            </a:r>
            <a:r>
              <a:rPr lang="en-US" dirty="0"/>
              <a:t> of </a:t>
            </a:r>
            <a:r>
              <a:rPr lang="en-US" dirty="0" err="1"/>
              <a:t>ter</a:t>
            </a:r>
            <a:r>
              <a:rPr lang="en-US" dirty="0"/>
              <a:t> </a:t>
            </a:r>
            <a:r>
              <a:rPr lang="en-US" dirty="0" err="1"/>
              <a:t>plekke</a:t>
            </a:r>
            <a:r>
              <a:rPr lang="en-US" dirty="0"/>
              <a:t> training </a:t>
            </a:r>
            <a:r>
              <a:rPr lang="en-US" dirty="0" err="1"/>
              <a:t>geven</a:t>
            </a:r>
            <a:r>
              <a:rPr lang="en-US" dirty="0"/>
              <a:t>. In </a:t>
            </a:r>
            <a:r>
              <a:rPr lang="en-US" dirty="0" err="1"/>
              <a:t>plaats</a:t>
            </a:r>
            <a:r>
              <a:rPr lang="en-US" dirty="0"/>
              <a:t> </a:t>
            </a:r>
            <a:r>
              <a:rPr lang="en-US" dirty="0" err="1"/>
              <a:t>daarvan</a:t>
            </a:r>
            <a:r>
              <a:rPr lang="en-US" dirty="0"/>
              <a:t> </a:t>
            </a:r>
            <a:r>
              <a:rPr lang="en-US" dirty="0" err="1"/>
              <a:t>zal</a:t>
            </a:r>
            <a:r>
              <a:rPr lang="en-US" dirty="0"/>
              <a:t> </a:t>
            </a:r>
            <a:r>
              <a:rPr lang="en-US" dirty="0" err="1"/>
              <a:t>hij</a:t>
            </a:r>
            <a:r>
              <a:rPr lang="en-US" dirty="0"/>
              <a:t> de </a:t>
            </a:r>
            <a:r>
              <a:rPr lang="en-US" dirty="0" err="1"/>
              <a:t>leerling</a:t>
            </a:r>
            <a:r>
              <a:rPr lang="en-US" dirty="0"/>
              <a:t> </a:t>
            </a:r>
            <a:r>
              <a:rPr lang="en-US" dirty="0" err="1"/>
              <a:t>uitdagen</a:t>
            </a:r>
            <a:r>
              <a:rPr lang="en-US" dirty="0"/>
              <a:t> </a:t>
            </a:r>
            <a:r>
              <a:rPr lang="en-US" dirty="0" err="1"/>
              <a:t>en</a:t>
            </a:r>
            <a:r>
              <a:rPr lang="en-US" dirty="0"/>
              <a:t> </a:t>
            </a:r>
            <a:r>
              <a:rPr lang="en-US" dirty="0" err="1"/>
              <a:t>aanmoedigen</a:t>
            </a:r>
            <a:r>
              <a:rPr lang="en-US" dirty="0"/>
              <a:t> om </a:t>
            </a:r>
            <a:r>
              <a:rPr lang="en-US" dirty="0" err="1"/>
              <a:t>na</a:t>
            </a:r>
            <a:r>
              <a:rPr lang="en-US" dirty="0"/>
              <a:t> </a:t>
            </a:r>
            <a:r>
              <a:rPr lang="en-US" dirty="0" err="1"/>
              <a:t>te</a:t>
            </a:r>
            <a:r>
              <a:rPr lang="en-US" dirty="0"/>
              <a:t> </a:t>
            </a:r>
            <a:r>
              <a:rPr lang="en-US" dirty="0" err="1"/>
              <a:t>denken</a:t>
            </a:r>
            <a:r>
              <a:rPr lang="en-US" dirty="0"/>
              <a:t> over </a:t>
            </a:r>
            <a:r>
              <a:rPr lang="en-US" dirty="0" err="1"/>
              <a:t>kwesties</a:t>
            </a:r>
            <a:r>
              <a:rPr lang="en-US" dirty="0"/>
              <a:t> </a:t>
            </a:r>
            <a:r>
              <a:rPr lang="en-US" dirty="0" err="1"/>
              <a:t>en</a:t>
            </a:r>
            <a:r>
              <a:rPr lang="en-US" dirty="0"/>
              <a:t> </a:t>
            </a:r>
            <a:r>
              <a:rPr lang="en-US" dirty="0" err="1"/>
              <a:t>benaderingen</a:t>
            </a:r>
            <a:r>
              <a:rPr lang="en-US" dirty="0"/>
              <a:t>.</a:t>
            </a:r>
            <a:endParaRPr dirty="0"/>
          </a:p>
          <a:p>
            <a:pPr marL="228600" lvl="0" indent="0" algn="l" rtl="0">
              <a:lnSpc>
                <a:spcPct val="120000"/>
              </a:lnSpc>
              <a:spcBef>
                <a:spcPts val="1000"/>
              </a:spcBef>
              <a:spcAft>
                <a:spcPts val="0"/>
              </a:spcAft>
              <a:buClr>
                <a:schemeClr val="lt1"/>
              </a:buClr>
              <a:buSzPct val="100000"/>
              <a:buNone/>
            </a:pPr>
            <a:r>
              <a:rPr lang="en-US" dirty="0" err="1"/>
              <a:t>Veel</a:t>
            </a:r>
            <a:r>
              <a:rPr lang="en-US" dirty="0"/>
              <a:t> </a:t>
            </a:r>
            <a:r>
              <a:rPr lang="en-US" dirty="0" err="1"/>
              <a:t>mensen</a:t>
            </a:r>
            <a:r>
              <a:rPr lang="en-US" dirty="0"/>
              <a:t> </a:t>
            </a:r>
            <a:r>
              <a:rPr lang="en-US" dirty="0" err="1"/>
              <a:t>schrijven</a:t>
            </a:r>
            <a:r>
              <a:rPr lang="en-US" dirty="0"/>
              <a:t> </a:t>
            </a:r>
            <a:r>
              <a:rPr lang="en-US" dirty="0" err="1"/>
              <a:t>een</a:t>
            </a:r>
            <a:r>
              <a:rPr lang="en-US" dirty="0"/>
              <a:t> </a:t>
            </a:r>
            <a:r>
              <a:rPr lang="en-US" dirty="0" err="1"/>
              <a:t>deel</a:t>
            </a:r>
            <a:r>
              <a:rPr lang="en-US" dirty="0"/>
              <a:t> van </a:t>
            </a:r>
            <a:r>
              <a:rPr lang="en-US" dirty="0" err="1"/>
              <a:t>hun</a:t>
            </a:r>
            <a:r>
              <a:rPr lang="en-US" dirty="0"/>
              <a:t> </a:t>
            </a:r>
            <a:r>
              <a:rPr lang="en-US" dirty="0" err="1"/>
              <a:t>professionele</a:t>
            </a:r>
            <a:r>
              <a:rPr lang="en-US" dirty="0"/>
              <a:t> </a:t>
            </a:r>
            <a:r>
              <a:rPr lang="en-US" dirty="0" err="1"/>
              <a:t>groei</a:t>
            </a:r>
            <a:r>
              <a:rPr lang="en-US" dirty="0"/>
              <a:t> toe </a:t>
            </a:r>
            <a:r>
              <a:rPr lang="en-US" dirty="0" err="1"/>
              <a:t>aan</a:t>
            </a:r>
            <a:r>
              <a:rPr lang="en-US" dirty="0"/>
              <a:t> de </a:t>
            </a:r>
            <a:r>
              <a:rPr lang="en-US" dirty="0" err="1"/>
              <a:t>begeleiding</a:t>
            </a:r>
            <a:r>
              <a:rPr lang="en-US" dirty="0"/>
              <a:t> van </a:t>
            </a:r>
            <a:r>
              <a:rPr lang="en-US" dirty="0" err="1"/>
              <a:t>een</a:t>
            </a:r>
            <a:r>
              <a:rPr lang="en-US" dirty="0"/>
              <a:t> </a:t>
            </a:r>
            <a:r>
              <a:rPr lang="en-US" dirty="0" err="1"/>
              <a:t>goede</a:t>
            </a:r>
            <a:r>
              <a:rPr lang="en-US" dirty="0"/>
              <a:t> mentor die hen </a:t>
            </a:r>
            <a:r>
              <a:rPr lang="en-US" dirty="0" err="1"/>
              <a:t>uitdaagde</a:t>
            </a:r>
            <a:r>
              <a:rPr lang="en-US" dirty="0"/>
              <a:t> </a:t>
            </a:r>
            <a:r>
              <a:rPr lang="en-US" dirty="0" err="1"/>
              <a:t>anders</a:t>
            </a:r>
            <a:r>
              <a:rPr lang="en-US" dirty="0"/>
              <a:t> </a:t>
            </a:r>
            <a:r>
              <a:rPr lang="en-US" dirty="0" err="1"/>
              <a:t>te</a:t>
            </a:r>
            <a:r>
              <a:rPr lang="en-US" dirty="0"/>
              <a:t> </a:t>
            </a:r>
            <a:r>
              <a:rPr lang="en-US" dirty="0" err="1"/>
              <a:t>denken</a:t>
            </a:r>
            <a:r>
              <a:rPr lang="en-US" dirty="0"/>
              <a:t> </a:t>
            </a:r>
            <a:r>
              <a:rPr lang="en-US" dirty="0" err="1"/>
              <a:t>en</a:t>
            </a:r>
            <a:r>
              <a:rPr lang="en-US" dirty="0"/>
              <a:t> </a:t>
            </a:r>
            <a:r>
              <a:rPr lang="en-US" dirty="0" err="1"/>
              <a:t>hun</a:t>
            </a:r>
            <a:r>
              <a:rPr lang="en-US" dirty="0"/>
              <a:t> </a:t>
            </a:r>
            <a:r>
              <a:rPr lang="en-US" dirty="0" err="1"/>
              <a:t>ogen</a:t>
            </a:r>
            <a:r>
              <a:rPr lang="en-US" dirty="0"/>
              <a:t> </a:t>
            </a:r>
            <a:r>
              <a:rPr lang="en-US" dirty="0" err="1"/>
              <a:t>en</a:t>
            </a:r>
            <a:r>
              <a:rPr lang="en-US" dirty="0"/>
              <a:t> </a:t>
            </a:r>
            <a:r>
              <a:rPr lang="en-US" dirty="0" err="1"/>
              <a:t>geest</a:t>
            </a:r>
            <a:r>
              <a:rPr lang="en-US" dirty="0"/>
              <a:t> </a:t>
            </a:r>
            <a:r>
              <a:rPr lang="en-US" dirty="0" err="1"/>
              <a:t>te</a:t>
            </a:r>
            <a:r>
              <a:rPr lang="en-US" dirty="0"/>
              <a:t> </a:t>
            </a:r>
            <a:r>
              <a:rPr lang="en-US" dirty="0" err="1"/>
              <a:t>openen</a:t>
            </a:r>
            <a:r>
              <a:rPr lang="en-US" dirty="0"/>
              <a:t> </a:t>
            </a:r>
            <a:r>
              <a:rPr lang="en-US" dirty="0" err="1"/>
              <a:t>voor</a:t>
            </a:r>
            <a:r>
              <a:rPr lang="en-US" dirty="0"/>
              <a:t> </a:t>
            </a:r>
            <a:r>
              <a:rPr lang="en-US" dirty="0" err="1"/>
              <a:t>andere</a:t>
            </a:r>
            <a:r>
              <a:rPr lang="en-US" dirty="0"/>
              <a:t> </a:t>
            </a:r>
            <a:r>
              <a:rPr lang="en-US" dirty="0" err="1"/>
              <a:t>perspectieven</a:t>
            </a:r>
            <a:r>
              <a:rPr lang="en-US" dirty="0"/>
              <a:t>. </a:t>
            </a:r>
            <a:r>
              <a:rPr lang="en-US" dirty="0" err="1"/>
              <a:t>Hoewel</a:t>
            </a:r>
            <a:r>
              <a:rPr lang="en-US" dirty="0"/>
              <a:t> </a:t>
            </a:r>
            <a:r>
              <a:rPr lang="en-US" dirty="0" err="1"/>
              <a:t>ieder</a:t>
            </a:r>
            <a:r>
              <a:rPr lang="en-US" dirty="0"/>
              <a:t> van </a:t>
            </a:r>
            <a:r>
              <a:rPr lang="en-US" dirty="0" err="1"/>
              <a:t>ons</a:t>
            </a:r>
            <a:r>
              <a:rPr lang="en-US" dirty="0"/>
              <a:t> </a:t>
            </a:r>
            <a:r>
              <a:rPr lang="en-US" dirty="0" err="1"/>
              <a:t>zich</a:t>
            </a:r>
            <a:r>
              <a:rPr lang="en-US" dirty="0"/>
              <a:t> in </a:t>
            </a:r>
            <a:r>
              <a:rPr lang="en-US" dirty="0" err="1"/>
              <a:t>zijn</a:t>
            </a:r>
            <a:r>
              <a:rPr lang="en-US" dirty="0"/>
              <a:t> </a:t>
            </a:r>
            <a:r>
              <a:rPr lang="en-US" dirty="0" err="1"/>
              <a:t>eigen</a:t>
            </a:r>
            <a:r>
              <a:rPr lang="en-US" dirty="0"/>
              <a:t> tempo </a:t>
            </a:r>
            <a:r>
              <a:rPr lang="en-US" dirty="0" err="1"/>
              <a:t>ontwikkelt</a:t>
            </a:r>
            <a:r>
              <a:rPr lang="en-US" dirty="0"/>
              <a:t>, </a:t>
            </a:r>
            <a:r>
              <a:rPr lang="en-US" dirty="0" err="1"/>
              <a:t>kan</a:t>
            </a:r>
            <a:r>
              <a:rPr lang="en-US" dirty="0"/>
              <a:t> </a:t>
            </a:r>
            <a:r>
              <a:rPr lang="en-US" dirty="0" err="1"/>
              <a:t>dit</a:t>
            </a:r>
            <a:r>
              <a:rPr lang="en-US" dirty="0"/>
              <a:t> </a:t>
            </a:r>
            <a:r>
              <a:rPr lang="en-US" dirty="0" err="1"/>
              <a:t>soort</a:t>
            </a:r>
            <a:r>
              <a:rPr lang="en-US" dirty="0"/>
              <a:t> </a:t>
            </a:r>
            <a:r>
              <a:rPr lang="en-US" dirty="0" err="1"/>
              <a:t>invloed</a:t>
            </a:r>
            <a:r>
              <a:rPr lang="en-US" dirty="0"/>
              <a:t> </a:t>
            </a:r>
            <a:r>
              <a:rPr lang="en-US" dirty="0" err="1"/>
              <a:t>veel</a:t>
            </a:r>
            <a:r>
              <a:rPr lang="en-US" dirty="0"/>
              <a:t> </a:t>
            </a:r>
            <a:r>
              <a:rPr lang="en-US" dirty="0" err="1"/>
              <a:t>positieve</a:t>
            </a:r>
            <a:r>
              <a:rPr lang="en-US" dirty="0"/>
              <a:t> </a:t>
            </a:r>
            <a:r>
              <a:rPr lang="en-US" dirty="0" err="1"/>
              <a:t>en</a:t>
            </a:r>
            <a:r>
              <a:rPr lang="en-US" dirty="0"/>
              <a:t> </a:t>
            </a:r>
            <a:r>
              <a:rPr lang="en-US" dirty="0" err="1"/>
              <a:t>blijvende</a:t>
            </a:r>
            <a:r>
              <a:rPr lang="en-US" dirty="0"/>
              <a:t> </a:t>
            </a:r>
            <a:r>
              <a:rPr lang="en-US" dirty="0" err="1"/>
              <a:t>effecten</a:t>
            </a:r>
            <a:r>
              <a:rPr lang="en-US" dirty="0"/>
              <a:t> </a:t>
            </a:r>
            <a:r>
              <a:rPr lang="en-US" dirty="0" err="1"/>
              <a:t>hebben</a:t>
            </a:r>
            <a:r>
              <a:rPr lang="en-US" dirty="0"/>
              <a:t>.</a:t>
            </a:r>
            <a:endParaRPr dirty="0"/>
          </a:p>
        </p:txBody>
      </p:sp>
      <p:sp>
        <p:nvSpPr>
          <p:cNvPr id="942" name="Google Shape;942;p41"/>
          <p:cNvSpPr txBox="1">
            <a:spLocks noGrp="1"/>
          </p:cNvSpPr>
          <p:nvPr>
            <p:ph type="body" idx="2"/>
          </p:nvPr>
        </p:nvSpPr>
        <p:spPr>
          <a:xfrm>
            <a:off x="543521" y="443466"/>
            <a:ext cx="5085159"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De rol van een mentor</a:t>
            </a:r>
            <a:endParaRPr sz="3200"/>
          </a:p>
        </p:txBody>
      </p:sp>
      <p:grpSp>
        <p:nvGrpSpPr>
          <p:cNvPr id="943" name="Google Shape;943;p41"/>
          <p:cNvGrpSpPr/>
          <p:nvPr/>
        </p:nvGrpSpPr>
        <p:grpSpPr>
          <a:xfrm>
            <a:off x="8183576" y="2336382"/>
            <a:ext cx="2211182" cy="2319251"/>
            <a:chOff x="8424689" y="5374597"/>
            <a:chExt cx="1088877" cy="1111078"/>
          </a:xfrm>
        </p:grpSpPr>
        <p:sp>
          <p:nvSpPr>
            <p:cNvPr id="944" name="Google Shape;944;p41"/>
            <p:cNvSpPr/>
            <p:nvPr/>
          </p:nvSpPr>
          <p:spPr>
            <a:xfrm>
              <a:off x="8819647" y="5399542"/>
              <a:ext cx="400988" cy="469012"/>
            </a:xfrm>
            <a:custGeom>
              <a:avLst/>
              <a:gdLst/>
              <a:ahLst/>
              <a:cxnLst/>
              <a:rect l="l" t="t" r="r" b="b"/>
              <a:pathLst>
                <a:path w="400988" h="469012" extrusionOk="0">
                  <a:moveTo>
                    <a:pt x="400444" y="189250"/>
                  </a:moveTo>
                  <a:cubicBezTo>
                    <a:pt x="400444" y="194736"/>
                    <a:pt x="400444" y="202964"/>
                    <a:pt x="400444" y="208450"/>
                  </a:cubicBezTo>
                  <a:cubicBezTo>
                    <a:pt x="400444" y="279762"/>
                    <a:pt x="373017" y="318161"/>
                    <a:pt x="342846" y="359302"/>
                  </a:cubicBezTo>
                  <a:cubicBezTo>
                    <a:pt x="320904" y="389473"/>
                    <a:pt x="296219" y="422385"/>
                    <a:pt x="285248" y="469013"/>
                  </a:cubicBezTo>
                  <a:lnTo>
                    <a:pt x="115197" y="469013"/>
                  </a:lnTo>
                  <a:cubicBezTo>
                    <a:pt x="104225" y="422385"/>
                    <a:pt x="79540" y="392216"/>
                    <a:pt x="57598" y="359302"/>
                  </a:cubicBezTo>
                  <a:cubicBezTo>
                    <a:pt x="27428" y="318161"/>
                    <a:pt x="0" y="279762"/>
                    <a:pt x="0" y="208450"/>
                  </a:cubicBezTo>
                  <a:cubicBezTo>
                    <a:pt x="0" y="131653"/>
                    <a:pt x="32914" y="85026"/>
                    <a:pt x="60341" y="57598"/>
                  </a:cubicBezTo>
                  <a:cubicBezTo>
                    <a:pt x="98740" y="21943"/>
                    <a:pt x="148109" y="0"/>
                    <a:pt x="200222" y="0"/>
                  </a:cubicBezTo>
                  <a:cubicBezTo>
                    <a:pt x="200222" y="0"/>
                    <a:pt x="200222" y="0"/>
                    <a:pt x="200222" y="0"/>
                  </a:cubicBezTo>
                  <a:cubicBezTo>
                    <a:pt x="241363" y="0"/>
                    <a:pt x="285248" y="13714"/>
                    <a:pt x="320904" y="38399"/>
                  </a:cubicBezTo>
                  <a:cubicBezTo>
                    <a:pt x="320904" y="41141"/>
                    <a:pt x="408672" y="109710"/>
                    <a:pt x="400444" y="189250"/>
                  </a:cubicBezTo>
                  <a:close/>
                </a:path>
              </a:pathLst>
            </a:custGeom>
            <a:solidFill>
              <a:srgbClr val="5687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945" name="Google Shape;945;p41"/>
            <p:cNvGrpSpPr/>
            <p:nvPr/>
          </p:nvGrpSpPr>
          <p:grpSpPr>
            <a:xfrm>
              <a:off x="8424689" y="5374597"/>
              <a:ext cx="1088877" cy="1111078"/>
              <a:chOff x="8424689" y="5374597"/>
              <a:chExt cx="1088877" cy="1111078"/>
            </a:xfrm>
          </p:grpSpPr>
          <p:grpSp>
            <p:nvGrpSpPr>
              <p:cNvPr id="946" name="Google Shape;946;p41"/>
              <p:cNvGrpSpPr/>
              <p:nvPr/>
            </p:nvGrpSpPr>
            <p:grpSpPr>
              <a:xfrm>
                <a:off x="8424689" y="5374597"/>
                <a:ext cx="943956" cy="1111078"/>
                <a:chOff x="8424689" y="5374597"/>
                <a:chExt cx="943956" cy="1111078"/>
              </a:xfrm>
            </p:grpSpPr>
            <p:sp>
              <p:nvSpPr>
                <p:cNvPr id="947" name="Google Shape;947;p41"/>
                <p:cNvSpPr/>
                <p:nvPr/>
              </p:nvSpPr>
              <p:spPr>
                <a:xfrm>
                  <a:off x="8424689" y="6118146"/>
                  <a:ext cx="943956" cy="367529"/>
                </a:xfrm>
                <a:custGeom>
                  <a:avLst/>
                  <a:gdLst/>
                  <a:ahLst/>
                  <a:cxnLst/>
                  <a:rect l="l" t="t" r="r" b="b"/>
                  <a:pathLst>
                    <a:path w="943956" h="367529" extrusionOk="0">
                      <a:moveTo>
                        <a:pt x="833801" y="24685"/>
                      </a:moveTo>
                      <a:lnTo>
                        <a:pt x="671978" y="106968"/>
                      </a:lnTo>
                      <a:cubicBezTo>
                        <a:pt x="658264" y="93254"/>
                        <a:pt x="639064" y="85026"/>
                        <a:pt x="617123" y="85026"/>
                      </a:cubicBezTo>
                      <a:lnTo>
                        <a:pt x="507412" y="85026"/>
                      </a:lnTo>
                      <a:cubicBezTo>
                        <a:pt x="501926" y="85026"/>
                        <a:pt x="501926" y="85026"/>
                        <a:pt x="499183" y="85026"/>
                      </a:cubicBezTo>
                      <a:cubicBezTo>
                        <a:pt x="499183" y="85026"/>
                        <a:pt x="496441" y="82283"/>
                        <a:pt x="493698" y="79540"/>
                      </a:cubicBezTo>
                      <a:lnTo>
                        <a:pt x="493698" y="79540"/>
                      </a:lnTo>
                      <a:cubicBezTo>
                        <a:pt x="403186" y="-5486"/>
                        <a:pt x="326389" y="0"/>
                        <a:pt x="241363" y="32913"/>
                      </a:cubicBezTo>
                      <a:cubicBezTo>
                        <a:pt x="227649" y="38399"/>
                        <a:pt x="227649" y="38399"/>
                        <a:pt x="213936" y="38399"/>
                      </a:cubicBezTo>
                      <a:lnTo>
                        <a:pt x="189251" y="38399"/>
                      </a:lnTo>
                      <a:cubicBezTo>
                        <a:pt x="181023" y="16457"/>
                        <a:pt x="161823" y="0"/>
                        <a:pt x="137138" y="0"/>
                      </a:cubicBezTo>
                      <a:lnTo>
                        <a:pt x="54855" y="0"/>
                      </a:lnTo>
                      <a:cubicBezTo>
                        <a:pt x="24685" y="0"/>
                        <a:pt x="0" y="24685"/>
                        <a:pt x="0" y="54855"/>
                      </a:cubicBezTo>
                      <a:lnTo>
                        <a:pt x="0" y="268790"/>
                      </a:lnTo>
                      <a:cubicBezTo>
                        <a:pt x="0" y="298961"/>
                        <a:pt x="24685" y="323646"/>
                        <a:pt x="54855" y="323646"/>
                      </a:cubicBezTo>
                      <a:lnTo>
                        <a:pt x="137138" y="323646"/>
                      </a:lnTo>
                      <a:cubicBezTo>
                        <a:pt x="161823" y="323646"/>
                        <a:pt x="181023" y="307189"/>
                        <a:pt x="189251" y="285247"/>
                      </a:cubicBezTo>
                      <a:lnTo>
                        <a:pt x="233135" y="285247"/>
                      </a:lnTo>
                      <a:cubicBezTo>
                        <a:pt x="238620" y="285247"/>
                        <a:pt x="244106" y="287990"/>
                        <a:pt x="246849" y="287990"/>
                      </a:cubicBezTo>
                      <a:lnTo>
                        <a:pt x="458042" y="345588"/>
                      </a:lnTo>
                      <a:cubicBezTo>
                        <a:pt x="466270" y="348330"/>
                        <a:pt x="474498" y="351073"/>
                        <a:pt x="482727" y="353816"/>
                      </a:cubicBezTo>
                      <a:cubicBezTo>
                        <a:pt x="510155" y="362044"/>
                        <a:pt x="532097" y="367530"/>
                        <a:pt x="556781" y="367530"/>
                      </a:cubicBezTo>
                      <a:cubicBezTo>
                        <a:pt x="584209" y="367530"/>
                        <a:pt x="611637" y="359302"/>
                        <a:pt x="650035" y="334616"/>
                      </a:cubicBezTo>
                      <a:cubicBezTo>
                        <a:pt x="650035" y="334616"/>
                        <a:pt x="650035" y="334616"/>
                        <a:pt x="650035" y="334616"/>
                      </a:cubicBezTo>
                      <a:lnTo>
                        <a:pt x="910598" y="150852"/>
                      </a:lnTo>
                      <a:cubicBezTo>
                        <a:pt x="943512" y="126167"/>
                        <a:pt x="954483" y="82283"/>
                        <a:pt x="932541" y="49369"/>
                      </a:cubicBezTo>
                      <a:cubicBezTo>
                        <a:pt x="913341" y="16457"/>
                        <a:pt x="869457" y="5485"/>
                        <a:pt x="833801" y="24685"/>
                      </a:cubicBezTo>
                      <a:lnTo>
                        <a:pt x="833801" y="24685"/>
                      </a:lnTo>
                      <a:close/>
                      <a:moveTo>
                        <a:pt x="148109" y="271533"/>
                      </a:moveTo>
                      <a:cubicBezTo>
                        <a:pt x="148109" y="277019"/>
                        <a:pt x="142623" y="282504"/>
                        <a:pt x="137138" y="282504"/>
                      </a:cubicBezTo>
                      <a:lnTo>
                        <a:pt x="54855" y="282504"/>
                      </a:lnTo>
                      <a:cubicBezTo>
                        <a:pt x="49369" y="282504"/>
                        <a:pt x="43884" y="277019"/>
                        <a:pt x="43884" y="271533"/>
                      </a:cubicBezTo>
                      <a:lnTo>
                        <a:pt x="43884" y="57598"/>
                      </a:lnTo>
                      <a:cubicBezTo>
                        <a:pt x="43884" y="52112"/>
                        <a:pt x="49369" y="46626"/>
                        <a:pt x="54855" y="46626"/>
                      </a:cubicBezTo>
                      <a:lnTo>
                        <a:pt x="137138" y="46626"/>
                      </a:lnTo>
                      <a:cubicBezTo>
                        <a:pt x="142623" y="46626"/>
                        <a:pt x="148109" y="52112"/>
                        <a:pt x="148109" y="57598"/>
                      </a:cubicBezTo>
                      <a:lnTo>
                        <a:pt x="148109" y="271533"/>
                      </a:lnTo>
                      <a:close/>
                      <a:moveTo>
                        <a:pt x="885914" y="117938"/>
                      </a:moveTo>
                      <a:lnTo>
                        <a:pt x="625351" y="301704"/>
                      </a:lnTo>
                      <a:cubicBezTo>
                        <a:pt x="573238" y="337359"/>
                        <a:pt x="551296" y="329131"/>
                        <a:pt x="496441" y="315418"/>
                      </a:cubicBezTo>
                      <a:cubicBezTo>
                        <a:pt x="488212" y="312675"/>
                        <a:pt x="479984" y="309932"/>
                        <a:pt x="469013" y="307189"/>
                      </a:cubicBezTo>
                      <a:lnTo>
                        <a:pt x="257820" y="249592"/>
                      </a:lnTo>
                      <a:cubicBezTo>
                        <a:pt x="249592" y="246849"/>
                        <a:pt x="241363" y="244106"/>
                        <a:pt x="230392" y="244106"/>
                      </a:cubicBezTo>
                      <a:lnTo>
                        <a:pt x="189251" y="244106"/>
                      </a:lnTo>
                      <a:lnTo>
                        <a:pt x="189251" y="82283"/>
                      </a:lnTo>
                      <a:lnTo>
                        <a:pt x="211193" y="82283"/>
                      </a:lnTo>
                      <a:cubicBezTo>
                        <a:pt x="227649" y="82283"/>
                        <a:pt x="233135" y="82283"/>
                        <a:pt x="252334" y="74054"/>
                      </a:cubicBezTo>
                      <a:cubicBezTo>
                        <a:pt x="326389" y="43884"/>
                        <a:pt x="383987" y="41141"/>
                        <a:pt x="458042" y="109710"/>
                      </a:cubicBezTo>
                      <a:lnTo>
                        <a:pt x="458042" y="109710"/>
                      </a:lnTo>
                      <a:cubicBezTo>
                        <a:pt x="471755" y="120681"/>
                        <a:pt x="479984" y="126167"/>
                        <a:pt x="501926" y="126167"/>
                      </a:cubicBezTo>
                      <a:lnTo>
                        <a:pt x="611637" y="126167"/>
                      </a:lnTo>
                      <a:cubicBezTo>
                        <a:pt x="630837" y="126167"/>
                        <a:pt x="644550" y="139881"/>
                        <a:pt x="644550" y="159080"/>
                      </a:cubicBezTo>
                      <a:cubicBezTo>
                        <a:pt x="644550" y="178280"/>
                        <a:pt x="630837" y="191993"/>
                        <a:pt x="611637" y="191993"/>
                      </a:cubicBezTo>
                      <a:lnTo>
                        <a:pt x="433357" y="191993"/>
                      </a:lnTo>
                      <a:cubicBezTo>
                        <a:pt x="422386" y="191993"/>
                        <a:pt x="411415" y="202964"/>
                        <a:pt x="411415" y="213935"/>
                      </a:cubicBezTo>
                      <a:cubicBezTo>
                        <a:pt x="411415" y="224906"/>
                        <a:pt x="422386" y="235878"/>
                        <a:pt x="433357" y="235878"/>
                      </a:cubicBezTo>
                      <a:lnTo>
                        <a:pt x="611637" y="235878"/>
                      </a:lnTo>
                      <a:cubicBezTo>
                        <a:pt x="652778" y="235878"/>
                        <a:pt x="688435" y="200221"/>
                        <a:pt x="688435" y="159080"/>
                      </a:cubicBezTo>
                      <a:cubicBezTo>
                        <a:pt x="688435" y="153595"/>
                        <a:pt x="688435" y="148109"/>
                        <a:pt x="685692" y="142623"/>
                      </a:cubicBezTo>
                      <a:lnTo>
                        <a:pt x="844772" y="60340"/>
                      </a:lnTo>
                      <a:cubicBezTo>
                        <a:pt x="858486" y="52112"/>
                        <a:pt x="880429" y="54855"/>
                        <a:pt x="888656" y="68569"/>
                      </a:cubicBezTo>
                      <a:cubicBezTo>
                        <a:pt x="905113" y="87768"/>
                        <a:pt x="902370" y="106968"/>
                        <a:pt x="885914" y="117938"/>
                      </a:cubicBezTo>
                      <a:lnTo>
                        <a:pt x="885914" y="1179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8" name="Google Shape;948;p41"/>
                <p:cNvSpPr/>
                <p:nvPr/>
              </p:nvSpPr>
              <p:spPr>
                <a:xfrm>
                  <a:off x="8803190" y="5374597"/>
                  <a:ext cx="488213" cy="746291"/>
                </a:xfrm>
                <a:custGeom>
                  <a:avLst/>
                  <a:gdLst/>
                  <a:ahLst/>
                  <a:cxnLst/>
                  <a:rect l="l" t="t" r="r" b="b"/>
                  <a:pathLst>
                    <a:path w="488213" h="746291" extrusionOk="0">
                      <a:moveTo>
                        <a:pt x="123425" y="513157"/>
                      </a:moveTo>
                      <a:cubicBezTo>
                        <a:pt x="98740" y="524128"/>
                        <a:pt x="82283" y="548812"/>
                        <a:pt x="82283" y="576240"/>
                      </a:cubicBezTo>
                      <a:cubicBezTo>
                        <a:pt x="82283" y="606411"/>
                        <a:pt x="101483" y="633838"/>
                        <a:pt x="128910" y="642066"/>
                      </a:cubicBezTo>
                      <a:lnTo>
                        <a:pt x="128910" y="674980"/>
                      </a:lnTo>
                      <a:cubicBezTo>
                        <a:pt x="128910" y="716121"/>
                        <a:pt x="161823" y="746292"/>
                        <a:pt x="200223" y="746292"/>
                      </a:cubicBezTo>
                      <a:lnTo>
                        <a:pt x="296219" y="746292"/>
                      </a:lnTo>
                      <a:cubicBezTo>
                        <a:pt x="337361" y="746292"/>
                        <a:pt x="367531" y="713378"/>
                        <a:pt x="367531" y="674980"/>
                      </a:cubicBezTo>
                      <a:lnTo>
                        <a:pt x="367531" y="644809"/>
                      </a:lnTo>
                      <a:cubicBezTo>
                        <a:pt x="394958" y="633838"/>
                        <a:pt x="414158" y="609153"/>
                        <a:pt x="414158" y="578983"/>
                      </a:cubicBezTo>
                      <a:cubicBezTo>
                        <a:pt x="414158" y="551555"/>
                        <a:pt x="397701" y="526871"/>
                        <a:pt x="373017" y="515899"/>
                      </a:cubicBezTo>
                      <a:cubicBezTo>
                        <a:pt x="381245" y="480243"/>
                        <a:pt x="403187" y="452816"/>
                        <a:pt x="422386" y="425388"/>
                      </a:cubicBezTo>
                      <a:cubicBezTo>
                        <a:pt x="452557" y="381504"/>
                        <a:pt x="488213" y="334877"/>
                        <a:pt x="488213" y="249851"/>
                      </a:cubicBezTo>
                      <a:cubicBezTo>
                        <a:pt x="488213" y="241623"/>
                        <a:pt x="488213" y="233395"/>
                        <a:pt x="488213" y="227909"/>
                      </a:cubicBezTo>
                      <a:cubicBezTo>
                        <a:pt x="488213" y="216938"/>
                        <a:pt x="477241" y="205967"/>
                        <a:pt x="463528" y="208710"/>
                      </a:cubicBezTo>
                      <a:cubicBezTo>
                        <a:pt x="452557" y="208710"/>
                        <a:pt x="441586" y="219681"/>
                        <a:pt x="444329" y="233395"/>
                      </a:cubicBezTo>
                      <a:cubicBezTo>
                        <a:pt x="444329" y="238881"/>
                        <a:pt x="444329" y="247109"/>
                        <a:pt x="444329" y="252594"/>
                      </a:cubicBezTo>
                      <a:cubicBezTo>
                        <a:pt x="444329" y="323906"/>
                        <a:pt x="416901" y="362305"/>
                        <a:pt x="386730" y="403446"/>
                      </a:cubicBezTo>
                      <a:cubicBezTo>
                        <a:pt x="364789" y="433616"/>
                        <a:pt x="340103" y="466529"/>
                        <a:pt x="329132" y="513157"/>
                      </a:cubicBezTo>
                      <a:lnTo>
                        <a:pt x="159081" y="513157"/>
                      </a:lnTo>
                      <a:cubicBezTo>
                        <a:pt x="148109" y="466529"/>
                        <a:pt x="123425" y="436359"/>
                        <a:pt x="101483" y="403446"/>
                      </a:cubicBezTo>
                      <a:cubicBezTo>
                        <a:pt x="71312" y="362305"/>
                        <a:pt x="43884" y="323906"/>
                        <a:pt x="43884" y="252594"/>
                      </a:cubicBezTo>
                      <a:cubicBezTo>
                        <a:pt x="43884" y="175797"/>
                        <a:pt x="76798" y="129170"/>
                        <a:pt x="104226" y="101742"/>
                      </a:cubicBezTo>
                      <a:cubicBezTo>
                        <a:pt x="142624" y="66086"/>
                        <a:pt x="191994" y="44144"/>
                        <a:pt x="244106" y="44144"/>
                      </a:cubicBezTo>
                      <a:cubicBezTo>
                        <a:pt x="244106" y="44144"/>
                        <a:pt x="244106" y="44144"/>
                        <a:pt x="244106" y="44144"/>
                      </a:cubicBezTo>
                      <a:cubicBezTo>
                        <a:pt x="285248" y="44144"/>
                        <a:pt x="329132" y="57858"/>
                        <a:pt x="364789" y="82543"/>
                      </a:cubicBezTo>
                      <a:cubicBezTo>
                        <a:pt x="375759" y="90771"/>
                        <a:pt x="389473" y="88029"/>
                        <a:pt x="394958" y="77057"/>
                      </a:cubicBezTo>
                      <a:cubicBezTo>
                        <a:pt x="403187" y="66086"/>
                        <a:pt x="400444" y="52372"/>
                        <a:pt x="389473" y="46887"/>
                      </a:cubicBezTo>
                      <a:cubicBezTo>
                        <a:pt x="348332" y="16717"/>
                        <a:pt x="296219" y="-2483"/>
                        <a:pt x="244106" y="260"/>
                      </a:cubicBezTo>
                      <a:cubicBezTo>
                        <a:pt x="181023" y="260"/>
                        <a:pt x="117940" y="24945"/>
                        <a:pt x="71312" y="68829"/>
                      </a:cubicBezTo>
                      <a:cubicBezTo>
                        <a:pt x="24685" y="115456"/>
                        <a:pt x="0" y="178539"/>
                        <a:pt x="0" y="249851"/>
                      </a:cubicBezTo>
                      <a:cubicBezTo>
                        <a:pt x="0" y="334877"/>
                        <a:pt x="35656" y="384247"/>
                        <a:pt x="65826" y="425388"/>
                      </a:cubicBezTo>
                      <a:cubicBezTo>
                        <a:pt x="95997" y="452816"/>
                        <a:pt x="115197" y="477500"/>
                        <a:pt x="123425" y="513157"/>
                      </a:cubicBezTo>
                      <a:lnTo>
                        <a:pt x="123425" y="513157"/>
                      </a:lnTo>
                      <a:close/>
                      <a:moveTo>
                        <a:pt x="329132" y="677723"/>
                      </a:moveTo>
                      <a:cubicBezTo>
                        <a:pt x="329132" y="694178"/>
                        <a:pt x="315418" y="705150"/>
                        <a:pt x="301704" y="705150"/>
                      </a:cubicBezTo>
                      <a:lnTo>
                        <a:pt x="205708" y="705150"/>
                      </a:lnTo>
                      <a:cubicBezTo>
                        <a:pt x="189251" y="705150"/>
                        <a:pt x="178280" y="691436"/>
                        <a:pt x="178280" y="677723"/>
                      </a:cubicBezTo>
                      <a:lnTo>
                        <a:pt x="178280" y="650295"/>
                      </a:lnTo>
                      <a:lnTo>
                        <a:pt x="331875" y="650295"/>
                      </a:lnTo>
                      <a:lnTo>
                        <a:pt x="331875" y="677723"/>
                      </a:lnTo>
                      <a:close/>
                      <a:moveTo>
                        <a:pt x="153595" y="551555"/>
                      </a:moveTo>
                      <a:lnTo>
                        <a:pt x="348332" y="551555"/>
                      </a:lnTo>
                      <a:cubicBezTo>
                        <a:pt x="362046" y="551555"/>
                        <a:pt x="375759" y="562526"/>
                        <a:pt x="375759" y="578983"/>
                      </a:cubicBezTo>
                      <a:cubicBezTo>
                        <a:pt x="375759" y="592697"/>
                        <a:pt x="364789" y="606411"/>
                        <a:pt x="348332" y="606411"/>
                      </a:cubicBezTo>
                      <a:lnTo>
                        <a:pt x="153595" y="606411"/>
                      </a:lnTo>
                      <a:cubicBezTo>
                        <a:pt x="139881" y="606411"/>
                        <a:pt x="126167" y="595440"/>
                        <a:pt x="126167" y="578983"/>
                      </a:cubicBezTo>
                      <a:cubicBezTo>
                        <a:pt x="126167" y="562526"/>
                        <a:pt x="139881" y="551555"/>
                        <a:pt x="153595" y="551555"/>
                      </a:cubicBezTo>
                      <a:lnTo>
                        <a:pt x="153595" y="55155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49" name="Google Shape;949;p41"/>
              <p:cNvSpPr/>
              <p:nvPr/>
            </p:nvSpPr>
            <p:spPr>
              <a:xfrm>
                <a:off x="9033583" y="5509252"/>
                <a:ext cx="43884" cy="178279"/>
              </a:xfrm>
              <a:custGeom>
                <a:avLst/>
                <a:gdLst/>
                <a:ahLst/>
                <a:cxnLst/>
                <a:rect l="l" t="t" r="r" b="b"/>
                <a:pathLst>
                  <a:path w="43884" h="178279" extrusionOk="0">
                    <a:moveTo>
                      <a:pt x="43884" y="21943"/>
                    </a:moveTo>
                    <a:cubicBezTo>
                      <a:pt x="43884" y="10971"/>
                      <a:pt x="32914" y="0"/>
                      <a:pt x="21943" y="0"/>
                    </a:cubicBezTo>
                    <a:cubicBezTo>
                      <a:pt x="10972" y="0"/>
                      <a:pt x="0" y="10971"/>
                      <a:pt x="0" y="21943"/>
                    </a:cubicBezTo>
                    <a:lnTo>
                      <a:pt x="0" y="156338"/>
                    </a:lnTo>
                    <a:cubicBezTo>
                      <a:pt x="0" y="167309"/>
                      <a:pt x="10972" y="178280"/>
                      <a:pt x="21943" y="178280"/>
                    </a:cubicBezTo>
                    <a:cubicBezTo>
                      <a:pt x="32914" y="178280"/>
                      <a:pt x="43884" y="167309"/>
                      <a:pt x="43884" y="156338"/>
                    </a:cubicBezTo>
                    <a:lnTo>
                      <a:pt x="43884" y="2194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0" name="Google Shape;950;p41"/>
              <p:cNvSpPr/>
              <p:nvPr/>
            </p:nvSpPr>
            <p:spPr>
              <a:xfrm>
                <a:off x="9033583" y="5745130"/>
                <a:ext cx="43884" cy="43884"/>
              </a:xfrm>
              <a:custGeom>
                <a:avLst/>
                <a:gdLst/>
                <a:ahLst/>
                <a:cxnLst/>
                <a:rect l="l" t="t" r="r" b="b"/>
                <a:pathLst>
                  <a:path w="43884" h="43884" extrusionOk="0">
                    <a:moveTo>
                      <a:pt x="21943" y="0"/>
                    </a:moveTo>
                    <a:cubicBezTo>
                      <a:pt x="10972" y="0"/>
                      <a:pt x="0" y="10971"/>
                      <a:pt x="0" y="21942"/>
                    </a:cubicBezTo>
                    <a:lnTo>
                      <a:pt x="0" y="21942"/>
                    </a:lnTo>
                    <a:cubicBezTo>
                      <a:pt x="0" y="32913"/>
                      <a:pt x="10972" y="43884"/>
                      <a:pt x="21943" y="43884"/>
                    </a:cubicBezTo>
                    <a:cubicBezTo>
                      <a:pt x="32914" y="43884"/>
                      <a:pt x="43884" y="32913"/>
                      <a:pt x="43884" y="21942"/>
                    </a:cubicBezTo>
                    <a:cubicBezTo>
                      <a:pt x="43884" y="8228"/>
                      <a:pt x="32914" y="0"/>
                      <a:pt x="21943" y="0"/>
                    </a:cubicBezTo>
                    <a:lnTo>
                      <a:pt x="21943"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1" name="Google Shape;951;p41"/>
              <p:cNvSpPr/>
              <p:nvPr/>
            </p:nvSpPr>
            <p:spPr>
              <a:xfrm>
                <a:off x="9381914" y="5621705"/>
                <a:ext cx="131652" cy="43884"/>
              </a:xfrm>
              <a:custGeom>
                <a:avLst/>
                <a:gdLst/>
                <a:ahLst/>
                <a:cxnLst/>
                <a:rect l="l" t="t" r="r" b="b"/>
                <a:pathLst>
                  <a:path w="131652" h="43884" extrusionOk="0">
                    <a:moveTo>
                      <a:pt x="109711" y="0"/>
                    </a:moveTo>
                    <a:lnTo>
                      <a:pt x="21942" y="0"/>
                    </a:lnTo>
                    <a:cubicBezTo>
                      <a:pt x="10971" y="0"/>
                      <a:pt x="0" y="10971"/>
                      <a:pt x="0" y="21942"/>
                    </a:cubicBezTo>
                    <a:cubicBezTo>
                      <a:pt x="0" y="32913"/>
                      <a:pt x="10971" y="43884"/>
                      <a:pt x="21942" y="43884"/>
                    </a:cubicBezTo>
                    <a:lnTo>
                      <a:pt x="109711" y="43884"/>
                    </a:lnTo>
                    <a:cubicBezTo>
                      <a:pt x="120682" y="43884"/>
                      <a:pt x="131653" y="32913"/>
                      <a:pt x="131653" y="21942"/>
                    </a:cubicBezTo>
                    <a:cubicBezTo>
                      <a:pt x="131653" y="10971"/>
                      <a:pt x="120682" y="0"/>
                      <a:pt x="109711" y="0"/>
                    </a:cubicBezTo>
                    <a:lnTo>
                      <a:pt x="109711"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2" name="Google Shape;952;p41"/>
              <p:cNvSpPr/>
              <p:nvPr/>
            </p:nvSpPr>
            <p:spPr>
              <a:xfrm>
                <a:off x="9341474" y="5389272"/>
                <a:ext cx="119279" cy="92552"/>
              </a:xfrm>
              <a:custGeom>
                <a:avLst/>
                <a:gdLst/>
                <a:ahLst/>
                <a:cxnLst/>
                <a:rect l="l" t="t" r="r" b="b"/>
                <a:pathLst>
                  <a:path w="119279" h="92552" extrusionOk="0">
                    <a:moveTo>
                      <a:pt x="23984" y="92553"/>
                    </a:moveTo>
                    <a:cubicBezTo>
                      <a:pt x="29469" y="92553"/>
                      <a:pt x="32212" y="92553"/>
                      <a:pt x="34954" y="89810"/>
                    </a:cubicBezTo>
                    <a:lnTo>
                      <a:pt x="109009" y="40440"/>
                    </a:lnTo>
                    <a:cubicBezTo>
                      <a:pt x="119980" y="34954"/>
                      <a:pt x="122723" y="21241"/>
                      <a:pt x="114495" y="10270"/>
                    </a:cubicBezTo>
                    <a:cubicBezTo>
                      <a:pt x="109009" y="-701"/>
                      <a:pt x="95296" y="-3444"/>
                      <a:pt x="84325" y="4785"/>
                    </a:cubicBezTo>
                    <a:lnTo>
                      <a:pt x="10270" y="54154"/>
                    </a:lnTo>
                    <a:cubicBezTo>
                      <a:pt x="-701" y="59640"/>
                      <a:pt x="-3444" y="73354"/>
                      <a:pt x="4785" y="84325"/>
                    </a:cubicBezTo>
                    <a:cubicBezTo>
                      <a:pt x="10270" y="89810"/>
                      <a:pt x="18498" y="92553"/>
                      <a:pt x="23984" y="92553"/>
                    </a:cubicBezTo>
                    <a:lnTo>
                      <a:pt x="23984" y="9255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3" name="Google Shape;953;p41"/>
              <p:cNvSpPr/>
              <p:nvPr/>
            </p:nvSpPr>
            <p:spPr>
              <a:xfrm>
                <a:off x="9343405" y="5808102"/>
                <a:ext cx="117348" cy="90622"/>
              </a:xfrm>
              <a:custGeom>
                <a:avLst/>
                <a:gdLst/>
                <a:ahLst/>
                <a:cxnLst/>
                <a:rect l="l" t="t" r="r" b="b"/>
                <a:pathLst>
                  <a:path w="117348" h="90622" extrusionOk="0">
                    <a:moveTo>
                      <a:pt x="107079" y="52224"/>
                    </a:moveTo>
                    <a:lnTo>
                      <a:pt x="33024" y="2854"/>
                    </a:lnTo>
                    <a:cubicBezTo>
                      <a:pt x="22053" y="-2631"/>
                      <a:pt x="8339" y="111"/>
                      <a:pt x="2854" y="8340"/>
                    </a:cubicBezTo>
                    <a:cubicBezTo>
                      <a:pt x="-2632" y="19310"/>
                      <a:pt x="111" y="33024"/>
                      <a:pt x="8339" y="38510"/>
                    </a:cubicBezTo>
                    <a:lnTo>
                      <a:pt x="82394" y="87879"/>
                    </a:lnTo>
                    <a:cubicBezTo>
                      <a:pt x="85137" y="90622"/>
                      <a:pt x="90622" y="90622"/>
                      <a:pt x="93365" y="90622"/>
                    </a:cubicBezTo>
                    <a:cubicBezTo>
                      <a:pt x="101593" y="90622"/>
                      <a:pt x="107079" y="87879"/>
                      <a:pt x="112565" y="79652"/>
                    </a:cubicBezTo>
                    <a:cubicBezTo>
                      <a:pt x="120793" y="71423"/>
                      <a:pt x="118050" y="57709"/>
                      <a:pt x="107079" y="52224"/>
                    </a:cubicBezTo>
                    <a:lnTo>
                      <a:pt x="107079" y="5222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4" name="Google Shape;954;p41"/>
              <p:cNvSpPr/>
              <p:nvPr/>
            </p:nvSpPr>
            <p:spPr>
              <a:xfrm>
                <a:off x="8597483" y="5621705"/>
                <a:ext cx="131653" cy="43884"/>
              </a:xfrm>
              <a:custGeom>
                <a:avLst/>
                <a:gdLst/>
                <a:ahLst/>
                <a:cxnLst/>
                <a:rect l="l" t="t" r="r" b="b"/>
                <a:pathLst>
                  <a:path w="131653" h="43884" extrusionOk="0">
                    <a:moveTo>
                      <a:pt x="21943" y="43884"/>
                    </a:moveTo>
                    <a:lnTo>
                      <a:pt x="109711" y="43884"/>
                    </a:lnTo>
                    <a:cubicBezTo>
                      <a:pt x="120682" y="43884"/>
                      <a:pt x="131653" y="32913"/>
                      <a:pt x="131653" y="21942"/>
                    </a:cubicBezTo>
                    <a:cubicBezTo>
                      <a:pt x="131653" y="10971"/>
                      <a:pt x="120682" y="0"/>
                      <a:pt x="109711" y="0"/>
                    </a:cubicBezTo>
                    <a:lnTo>
                      <a:pt x="21943" y="0"/>
                    </a:lnTo>
                    <a:cubicBezTo>
                      <a:pt x="10971" y="0"/>
                      <a:pt x="0" y="10971"/>
                      <a:pt x="0" y="21942"/>
                    </a:cubicBezTo>
                    <a:cubicBezTo>
                      <a:pt x="0" y="35656"/>
                      <a:pt x="8229" y="43884"/>
                      <a:pt x="21943" y="43884"/>
                    </a:cubicBezTo>
                    <a:lnTo>
                      <a:pt x="21943" y="4388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5" name="Google Shape;955;p41"/>
              <p:cNvSpPr/>
              <p:nvPr/>
            </p:nvSpPr>
            <p:spPr>
              <a:xfrm>
                <a:off x="8648735" y="5388459"/>
                <a:ext cx="116167" cy="93364"/>
              </a:xfrm>
              <a:custGeom>
                <a:avLst/>
                <a:gdLst/>
                <a:ahLst/>
                <a:cxnLst/>
                <a:rect l="l" t="t" r="r" b="b"/>
                <a:pathLst>
                  <a:path w="116167" h="93364" extrusionOk="0">
                    <a:moveTo>
                      <a:pt x="9089" y="41253"/>
                    </a:moveTo>
                    <a:lnTo>
                      <a:pt x="83143" y="90622"/>
                    </a:lnTo>
                    <a:cubicBezTo>
                      <a:pt x="85886" y="93365"/>
                      <a:pt x="91372" y="93365"/>
                      <a:pt x="94115" y="93365"/>
                    </a:cubicBezTo>
                    <a:cubicBezTo>
                      <a:pt x="102343" y="93365"/>
                      <a:pt x="107828" y="90622"/>
                      <a:pt x="113314" y="82394"/>
                    </a:cubicBezTo>
                    <a:cubicBezTo>
                      <a:pt x="118799" y="71423"/>
                      <a:pt x="116056" y="57709"/>
                      <a:pt x="107828" y="52223"/>
                    </a:cubicBezTo>
                    <a:lnTo>
                      <a:pt x="33773" y="2854"/>
                    </a:lnTo>
                    <a:cubicBezTo>
                      <a:pt x="22803" y="-2632"/>
                      <a:pt x="9089" y="111"/>
                      <a:pt x="3603" y="8339"/>
                    </a:cubicBezTo>
                    <a:cubicBezTo>
                      <a:pt x="-1882" y="19311"/>
                      <a:pt x="-1882" y="33025"/>
                      <a:pt x="9089" y="41253"/>
                    </a:cubicBezTo>
                    <a:lnTo>
                      <a:pt x="9089" y="4125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6" name="Google Shape;956;p41"/>
              <p:cNvSpPr/>
              <p:nvPr/>
            </p:nvSpPr>
            <p:spPr>
              <a:xfrm>
                <a:off x="8647554" y="5806328"/>
                <a:ext cx="119279" cy="95139"/>
              </a:xfrm>
              <a:custGeom>
                <a:avLst/>
                <a:gdLst/>
                <a:ahLst/>
                <a:cxnLst/>
                <a:rect l="l" t="t" r="r" b="b"/>
                <a:pathLst>
                  <a:path w="119279" h="95139" extrusionOk="0">
                    <a:moveTo>
                      <a:pt x="84324" y="4628"/>
                    </a:moveTo>
                    <a:lnTo>
                      <a:pt x="10270" y="53998"/>
                    </a:lnTo>
                    <a:cubicBezTo>
                      <a:pt x="-701" y="59483"/>
                      <a:pt x="-3444" y="73197"/>
                      <a:pt x="4784" y="84168"/>
                    </a:cubicBezTo>
                    <a:cubicBezTo>
                      <a:pt x="10270" y="89654"/>
                      <a:pt x="15755" y="95140"/>
                      <a:pt x="23984" y="95140"/>
                    </a:cubicBezTo>
                    <a:cubicBezTo>
                      <a:pt x="29469" y="95140"/>
                      <a:pt x="32212" y="95140"/>
                      <a:pt x="34955" y="92397"/>
                    </a:cubicBezTo>
                    <a:lnTo>
                      <a:pt x="109010" y="43027"/>
                    </a:lnTo>
                    <a:cubicBezTo>
                      <a:pt x="119981" y="37542"/>
                      <a:pt x="122723" y="23828"/>
                      <a:pt x="114495" y="12857"/>
                    </a:cubicBezTo>
                    <a:cubicBezTo>
                      <a:pt x="109010" y="-857"/>
                      <a:pt x="95296" y="-3600"/>
                      <a:pt x="84324" y="4628"/>
                    </a:cubicBezTo>
                    <a:lnTo>
                      <a:pt x="84324" y="462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7" name="Google Shape;957;p41"/>
              <p:cNvSpPr/>
              <p:nvPr/>
            </p:nvSpPr>
            <p:spPr>
              <a:xfrm>
                <a:off x="9227940" y="5486624"/>
                <a:ext cx="44949" cy="41827"/>
              </a:xfrm>
              <a:custGeom>
                <a:avLst/>
                <a:gdLst/>
                <a:ahLst/>
                <a:cxnLst/>
                <a:rect l="l" t="t" r="r" b="b"/>
                <a:pathLst>
                  <a:path w="44949" h="41827" extrusionOk="0">
                    <a:moveTo>
                      <a:pt x="5866" y="36342"/>
                    </a:moveTo>
                    <a:cubicBezTo>
                      <a:pt x="11351" y="41827"/>
                      <a:pt x="16837" y="41827"/>
                      <a:pt x="22322" y="41827"/>
                    </a:cubicBezTo>
                    <a:cubicBezTo>
                      <a:pt x="27807" y="41827"/>
                      <a:pt x="33293" y="39084"/>
                      <a:pt x="38778" y="36342"/>
                    </a:cubicBezTo>
                    <a:cubicBezTo>
                      <a:pt x="47007" y="28114"/>
                      <a:pt x="47007" y="14400"/>
                      <a:pt x="38778" y="6171"/>
                    </a:cubicBezTo>
                    <a:cubicBezTo>
                      <a:pt x="30550" y="-2057"/>
                      <a:pt x="16837" y="-2057"/>
                      <a:pt x="8609" y="6171"/>
                    </a:cubicBezTo>
                    <a:cubicBezTo>
                      <a:pt x="-2363" y="14400"/>
                      <a:pt x="-2363" y="28114"/>
                      <a:pt x="5866" y="36342"/>
                    </a:cubicBezTo>
                    <a:lnTo>
                      <a:pt x="5866" y="3634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958" name="Google Shape;958;p41"/>
          <p:cNvSpPr/>
          <p:nvPr/>
        </p:nvSpPr>
        <p:spPr>
          <a:xfrm>
            <a:off x="9212850" y="289198"/>
            <a:ext cx="2435629" cy="1346799"/>
          </a:xfrm>
          <a:prstGeom prst="cloudCallout">
            <a:avLst>
              <a:gd name="adj1" fmla="val -33120"/>
              <a:gd name="adj2" fmla="val 85554"/>
            </a:avLst>
          </a:prstGeom>
          <a:solidFill>
            <a:srgbClr val="EF9958"/>
          </a:solidFill>
          <a:ln w="12700" cap="flat" cmpd="sng">
            <a:solidFill>
              <a:srgbClr val="5687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chemeClr val="lt1"/>
                </a:solidFill>
                <a:latin typeface="Raleway"/>
                <a:ea typeface="Raleway"/>
                <a:cs typeface="Raleway"/>
                <a:sym typeface="Raleway"/>
              </a:rPr>
              <a:t>Geef leerlingen een reden om na te denken en creatief te zijn!</a:t>
            </a:r>
            <a:endParaRPr sz="1400" b="1">
              <a:solidFill>
                <a:schemeClr val="lt1"/>
              </a:solidFill>
              <a:latin typeface="Raleway"/>
              <a:ea typeface="Raleway"/>
              <a:cs typeface="Raleway"/>
              <a:sym typeface="Raleway"/>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42"/>
          <p:cNvSpPr txBox="1">
            <a:spLocks noGrp="1"/>
          </p:cNvSpPr>
          <p:nvPr>
            <p:ph type="body" idx="1"/>
          </p:nvPr>
        </p:nvSpPr>
        <p:spPr>
          <a:xfrm>
            <a:off x="382385" y="1571105"/>
            <a:ext cx="11380038" cy="4053610"/>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110000"/>
              </a:lnSpc>
              <a:spcBef>
                <a:spcPts val="0"/>
              </a:spcBef>
              <a:spcAft>
                <a:spcPts val="0"/>
              </a:spcAft>
              <a:buClr>
                <a:schemeClr val="lt1"/>
              </a:buClr>
              <a:buSzPct val="100000"/>
              <a:buNone/>
            </a:pPr>
            <a:r>
              <a:rPr lang="en-US" b="1" dirty="0"/>
              <a:t>Het </a:t>
            </a:r>
            <a:r>
              <a:rPr lang="en-US" b="1" dirty="0" err="1"/>
              <a:t>belangrijkste</a:t>
            </a:r>
            <a:r>
              <a:rPr lang="en-US" b="1" dirty="0"/>
              <a:t> aspect van </a:t>
            </a:r>
            <a:r>
              <a:rPr lang="en-US" b="1" dirty="0" err="1"/>
              <a:t>mentorschap</a:t>
            </a:r>
            <a:r>
              <a:rPr lang="en-US" b="1" dirty="0"/>
              <a:t> is </a:t>
            </a:r>
            <a:r>
              <a:rPr lang="en-US" b="1" dirty="0" err="1"/>
              <a:t>dat</a:t>
            </a:r>
            <a:r>
              <a:rPr lang="en-US" b="1" dirty="0"/>
              <a:t> </a:t>
            </a:r>
            <a:r>
              <a:rPr lang="en-US" b="1" dirty="0" err="1"/>
              <a:t>een</a:t>
            </a:r>
            <a:r>
              <a:rPr lang="en-US" b="1" dirty="0"/>
              <a:t> </a:t>
            </a:r>
            <a:r>
              <a:rPr lang="en-US" b="1" dirty="0" err="1"/>
              <a:t>ervaren</a:t>
            </a:r>
            <a:r>
              <a:rPr lang="en-US" b="1" dirty="0"/>
              <a:t> </a:t>
            </a:r>
            <a:r>
              <a:rPr lang="en-US" b="1" dirty="0" err="1"/>
              <a:t>persoon</a:t>
            </a:r>
            <a:r>
              <a:rPr lang="en-US" b="1" dirty="0"/>
              <a:t> </a:t>
            </a:r>
            <a:r>
              <a:rPr lang="en-US" b="1" dirty="0" err="1"/>
              <a:t>zich</a:t>
            </a:r>
            <a:r>
              <a:rPr lang="en-US" b="1" dirty="0"/>
              <a:t> </a:t>
            </a:r>
            <a:r>
              <a:rPr lang="en-US" b="1" dirty="0" err="1"/>
              <a:t>verantwoordelijk</a:t>
            </a:r>
            <a:r>
              <a:rPr lang="en-US" b="1" dirty="0"/>
              <a:t> </a:t>
            </a:r>
            <a:r>
              <a:rPr lang="en-US" b="1" dirty="0" err="1"/>
              <a:t>voelt</a:t>
            </a:r>
            <a:r>
              <a:rPr lang="en-US" b="1" dirty="0"/>
              <a:t> </a:t>
            </a:r>
            <a:r>
              <a:rPr lang="en-US" b="1" dirty="0" err="1"/>
              <a:t>voor</a:t>
            </a:r>
            <a:r>
              <a:rPr lang="en-US" b="1" dirty="0"/>
              <a:t> de </a:t>
            </a:r>
            <a:r>
              <a:rPr lang="en-US" b="1" dirty="0" err="1"/>
              <a:t>ontwikkeling</a:t>
            </a:r>
            <a:r>
              <a:rPr lang="en-US" b="1" dirty="0"/>
              <a:t> van </a:t>
            </a:r>
            <a:r>
              <a:rPr lang="en-US" b="1" dirty="0" err="1"/>
              <a:t>een</a:t>
            </a:r>
            <a:r>
              <a:rPr lang="en-US" b="1" dirty="0"/>
              <a:t> minder </a:t>
            </a:r>
            <a:r>
              <a:rPr lang="en-US" b="1" dirty="0" err="1"/>
              <a:t>ervaren</a:t>
            </a:r>
            <a:r>
              <a:rPr lang="en-US" b="1" dirty="0"/>
              <a:t> </a:t>
            </a:r>
            <a:r>
              <a:rPr lang="en-US" b="1" dirty="0" err="1"/>
              <a:t>persoon</a:t>
            </a:r>
            <a:r>
              <a:rPr lang="en-US" b="1" dirty="0"/>
              <a:t>.</a:t>
            </a:r>
            <a:endParaRPr dirty="0"/>
          </a:p>
          <a:p>
            <a:pPr marL="228600" lvl="0" indent="-228600" algn="l" rtl="0">
              <a:lnSpc>
                <a:spcPct val="110000"/>
              </a:lnSpc>
              <a:spcBef>
                <a:spcPts val="1000"/>
              </a:spcBef>
              <a:spcAft>
                <a:spcPts val="0"/>
              </a:spcAft>
              <a:buClr>
                <a:schemeClr val="lt1"/>
              </a:buClr>
              <a:buSzPct val="100000"/>
              <a:buNone/>
            </a:pPr>
            <a:endParaRPr sz="2000" dirty="0"/>
          </a:p>
          <a:p>
            <a:pPr marL="228600" lvl="0" indent="-228600" algn="l" rtl="0">
              <a:lnSpc>
                <a:spcPct val="110000"/>
              </a:lnSpc>
              <a:spcBef>
                <a:spcPts val="1000"/>
              </a:spcBef>
              <a:spcAft>
                <a:spcPts val="0"/>
              </a:spcAft>
              <a:buClr>
                <a:schemeClr val="lt1"/>
              </a:buClr>
              <a:buSzPct val="100000"/>
              <a:buNone/>
            </a:pPr>
            <a:r>
              <a:rPr lang="en-US" sz="2000" dirty="0" err="1"/>
              <a:t>Andere</a:t>
            </a:r>
            <a:r>
              <a:rPr lang="en-US" sz="2000" dirty="0"/>
              <a:t> </a:t>
            </a:r>
            <a:r>
              <a:rPr lang="en-US" sz="2000" dirty="0" err="1"/>
              <a:t>belangrijke</a:t>
            </a:r>
            <a:r>
              <a:rPr lang="en-US" sz="2000" dirty="0"/>
              <a:t> </a:t>
            </a:r>
            <a:r>
              <a:rPr lang="en-US" sz="2000" dirty="0" err="1"/>
              <a:t>aspecten</a:t>
            </a:r>
            <a:r>
              <a:rPr lang="en-US" sz="2000" dirty="0"/>
              <a:t> </a:t>
            </a:r>
            <a:r>
              <a:rPr lang="en-US" sz="2000" dirty="0" err="1"/>
              <a:t>zijn</a:t>
            </a:r>
            <a:r>
              <a:rPr lang="en-US" sz="2000" dirty="0"/>
              <a:t>:</a:t>
            </a:r>
            <a:endParaRPr dirty="0"/>
          </a:p>
          <a:p>
            <a:pPr marL="457200" lvl="0" indent="-457200" algn="l" rtl="0">
              <a:lnSpc>
                <a:spcPct val="110000"/>
              </a:lnSpc>
              <a:spcBef>
                <a:spcPts val="1000"/>
              </a:spcBef>
              <a:spcAft>
                <a:spcPts val="0"/>
              </a:spcAft>
              <a:buClr>
                <a:schemeClr val="lt1"/>
              </a:buClr>
              <a:buSzPct val="100000"/>
              <a:buFont typeface="Calibri"/>
              <a:buAutoNum type="arabicPeriod"/>
            </a:pPr>
            <a:r>
              <a:rPr lang="en-US" sz="2000" dirty="0" err="1"/>
              <a:t>Communiceer</a:t>
            </a:r>
            <a:r>
              <a:rPr lang="en-US" sz="2000" dirty="0"/>
              <a:t> wat je </a:t>
            </a:r>
            <a:r>
              <a:rPr lang="en-US" sz="2000" dirty="0" err="1"/>
              <a:t>weet</a:t>
            </a:r>
            <a:r>
              <a:rPr lang="en-US" sz="2000" dirty="0"/>
              <a:t> op </a:t>
            </a:r>
            <a:r>
              <a:rPr lang="en-US" sz="2000" dirty="0" err="1"/>
              <a:t>een</a:t>
            </a:r>
            <a:r>
              <a:rPr lang="en-US" sz="2000" dirty="0"/>
              <a:t> </a:t>
            </a:r>
            <a:r>
              <a:rPr lang="en-US" sz="2000" dirty="0" err="1"/>
              <a:t>duidelijke</a:t>
            </a:r>
            <a:r>
              <a:rPr lang="en-US" sz="2000" dirty="0"/>
              <a:t> </a:t>
            </a:r>
            <a:r>
              <a:rPr lang="en-US" sz="2000" dirty="0" err="1"/>
              <a:t>manier</a:t>
            </a:r>
            <a:r>
              <a:rPr lang="en-US" sz="2000" dirty="0"/>
              <a:t> </a:t>
            </a:r>
            <a:r>
              <a:rPr lang="en-US" sz="2000" dirty="0" err="1"/>
              <a:t>zodat</a:t>
            </a:r>
            <a:r>
              <a:rPr lang="en-US" sz="2000" dirty="0"/>
              <a:t> </a:t>
            </a:r>
            <a:r>
              <a:rPr lang="en-US" sz="2000" dirty="0" err="1"/>
              <a:t>jullie</a:t>
            </a:r>
            <a:r>
              <a:rPr lang="en-US" sz="2000" dirty="0"/>
              <a:t> </a:t>
            </a:r>
            <a:r>
              <a:rPr lang="en-US" sz="2000" dirty="0" err="1"/>
              <a:t>elkaar</a:t>
            </a:r>
            <a:r>
              <a:rPr lang="en-US" sz="2000" dirty="0"/>
              <a:t> </a:t>
            </a:r>
            <a:r>
              <a:rPr lang="en-US" sz="2000" dirty="0" err="1"/>
              <a:t>begrijpen</a:t>
            </a:r>
            <a:r>
              <a:rPr lang="en-US" sz="2000" dirty="0"/>
              <a:t>.</a:t>
            </a:r>
            <a:endParaRPr dirty="0"/>
          </a:p>
          <a:p>
            <a:pPr marL="457200" lvl="0" indent="-457200" algn="l" rtl="0">
              <a:lnSpc>
                <a:spcPct val="110000"/>
              </a:lnSpc>
              <a:spcBef>
                <a:spcPts val="1000"/>
              </a:spcBef>
              <a:spcAft>
                <a:spcPts val="0"/>
              </a:spcAft>
              <a:buClr>
                <a:schemeClr val="lt1"/>
              </a:buClr>
              <a:buSzPct val="100000"/>
              <a:buFont typeface="Calibri"/>
              <a:buAutoNum type="arabicPeriod"/>
            </a:pPr>
            <a:r>
              <a:rPr lang="en-US" sz="2000" dirty="0"/>
              <a:t>Wees </a:t>
            </a:r>
            <a:r>
              <a:rPr lang="en-US" sz="2000" dirty="0" err="1"/>
              <a:t>voorbereid</a:t>
            </a:r>
            <a:r>
              <a:rPr lang="en-US" sz="2000" dirty="0"/>
              <a:t> op </a:t>
            </a:r>
            <a:r>
              <a:rPr lang="en-US" sz="2000" dirty="0" err="1"/>
              <a:t>sessies</a:t>
            </a:r>
            <a:r>
              <a:rPr lang="en-US" sz="2000" dirty="0"/>
              <a:t> met </a:t>
            </a:r>
            <a:r>
              <a:rPr lang="en-US" sz="2000" dirty="0" err="1"/>
              <a:t>leerlingen</a:t>
            </a:r>
            <a:r>
              <a:rPr lang="en-US" sz="2000" dirty="0"/>
              <a:t> </a:t>
            </a:r>
            <a:r>
              <a:rPr lang="en-US" sz="2000" dirty="0" err="1"/>
              <a:t>en</a:t>
            </a:r>
            <a:r>
              <a:rPr lang="en-US" sz="2000" dirty="0"/>
              <a:t> </a:t>
            </a:r>
            <a:r>
              <a:rPr lang="en-US" sz="2000" dirty="0" err="1"/>
              <a:t>heb</a:t>
            </a:r>
            <a:r>
              <a:rPr lang="en-US" sz="2000" dirty="0"/>
              <a:t> </a:t>
            </a:r>
            <a:r>
              <a:rPr lang="en-US" sz="2000" dirty="0" err="1"/>
              <a:t>een</a:t>
            </a:r>
            <a:r>
              <a:rPr lang="en-US" sz="2000" dirty="0"/>
              <a:t> plan </a:t>
            </a:r>
            <a:r>
              <a:rPr lang="en-US" sz="2000" dirty="0" err="1"/>
              <a:t>klaar</a:t>
            </a:r>
            <a:r>
              <a:rPr lang="en-US" sz="2000" dirty="0"/>
              <a:t>.</a:t>
            </a:r>
            <a:endParaRPr dirty="0"/>
          </a:p>
          <a:p>
            <a:pPr marL="457200" lvl="0" indent="-457200" algn="l" rtl="0">
              <a:lnSpc>
                <a:spcPct val="110000"/>
              </a:lnSpc>
              <a:spcBef>
                <a:spcPts val="1000"/>
              </a:spcBef>
              <a:spcAft>
                <a:spcPts val="0"/>
              </a:spcAft>
              <a:buClr>
                <a:schemeClr val="lt1"/>
              </a:buClr>
              <a:buSzPct val="100000"/>
              <a:buFont typeface="Calibri"/>
              <a:buAutoNum type="arabicPeriod"/>
            </a:pPr>
            <a:r>
              <a:rPr lang="en-US" sz="2000" dirty="0" err="1"/>
              <a:t>Toegankelijk</a:t>
            </a:r>
            <a:r>
              <a:rPr lang="en-US" sz="2000" dirty="0"/>
              <a:t> </a:t>
            </a:r>
            <a:r>
              <a:rPr lang="en-US" sz="2000" dirty="0" err="1"/>
              <a:t>en</a:t>
            </a:r>
            <a:r>
              <a:rPr lang="en-US" sz="2000" dirty="0"/>
              <a:t> </a:t>
            </a:r>
            <a:r>
              <a:rPr lang="en-US" sz="2000" dirty="0" err="1"/>
              <a:t>beschikbaar</a:t>
            </a:r>
            <a:r>
              <a:rPr lang="en-US" sz="2000" dirty="0"/>
              <a:t> </a:t>
            </a:r>
            <a:r>
              <a:rPr lang="en-US" sz="2000" dirty="0" err="1"/>
              <a:t>zijn</a:t>
            </a:r>
            <a:r>
              <a:rPr lang="en-US" sz="2000" dirty="0"/>
              <a:t> </a:t>
            </a:r>
            <a:r>
              <a:rPr lang="en-US" sz="2000" dirty="0" err="1"/>
              <a:t>en</a:t>
            </a:r>
            <a:r>
              <a:rPr lang="en-US" sz="2000" dirty="0"/>
              <a:t> </a:t>
            </a:r>
            <a:r>
              <a:rPr lang="en-US" sz="2000" dirty="0" err="1"/>
              <a:t>kunnen</a:t>
            </a:r>
            <a:r>
              <a:rPr lang="en-US" sz="2000" dirty="0"/>
              <a:t> </a:t>
            </a:r>
            <a:r>
              <a:rPr lang="en-US" sz="2000" dirty="0" err="1"/>
              <a:t>luisteren</a:t>
            </a:r>
            <a:r>
              <a:rPr lang="en-US" sz="2000" dirty="0"/>
              <a:t> met </a:t>
            </a:r>
            <a:r>
              <a:rPr lang="en-US" sz="2000" dirty="0" err="1"/>
              <a:t>een</a:t>
            </a:r>
            <a:r>
              <a:rPr lang="en-US" sz="2000" dirty="0"/>
              <a:t> open </a:t>
            </a:r>
            <a:r>
              <a:rPr lang="en-US" sz="2000" dirty="0" err="1"/>
              <a:t>en</a:t>
            </a:r>
            <a:r>
              <a:rPr lang="en-US" sz="2000" dirty="0"/>
              <a:t> </a:t>
            </a:r>
            <a:r>
              <a:rPr lang="en-US" sz="2000" dirty="0" err="1"/>
              <a:t>nieuwsgierige</a:t>
            </a:r>
            <a:r>
              <a:rPr lang="en-US" sz="2000" dirty="0"/>
              <a:t> </a:t>
            </a:r>
            <a:r>
              <a:rPr lang="en-US" sz="2000" dirty="0" err="1"/>
              <a:t>geest</a:t>
            </a:r>
            <a:r>
              <a:rPr lang="en-US" sz="2000" dirty="0"/>
              <a:t>.</a:t>
            </a:r>
            <a:endParaRPr dirty="0"/>
          </a:p>
          <a:p>
            <a:pPr marL="457200" lvl="0" indent="-457200" algn="l" rtl="0">
              <a:lnSpc>
                <a:spcPct val="110000"/>
              </a:lnSpc>
              <a:spcBef>
                <a:spcPts val="1000"/>
              </a:spcBef>
              <a:spcAft>
                <a:spcPts val="0"/>
              </a:spcAft>
              <a:buClr>
                <a:schemeClr val="lt1"/>
              </a:buClr>
              <a:buSzPct val="100000"/>
              <a:buFont typeface="Calibri"/>
              <a:buAutoNum type="arabicPeriod"/>
            </a:pPr>
            <a:r>
              <a:rPr lang="en-US" sz="2000" dirty="0"/>
              <a:t>Wees </a:t>
            </a:r>
            <a:r>
              <a:rPr lang="en-US" sz="2000" dirty="0" err="1"/>
              <a:t>eerlijk</a:t>
            </a:r>
            <a:r>
              <a:rPr lang="en-US" sz="2000" dirty="0"/>
              <a:t> met </a:t>
            </a:r>
            <a:r>
              <a:rPr lang="en-US" sz="2000" dirty="0" err="1"/>
              <a:t>uw</a:t>
            </a:r>
            <a:r>
              <a:rPr lang="en-US" sz="2000" dirty="0"/>
              <a:t> feedback, </a:t>
            </a:r>
            <a:r>
              <a:rPr lang="en-US" sz="2000" dirty="0" err="1"/>
              <a:t>zodat</a:t>
            </a:r>
            <a:r>
              <a:rPr lang="en-US" sz="2000" dirty="0"/>
              <a:t> </a:t>
            </a:r>
            <a:r>
              <a:rPr lang="en-US" sz="2000" dirty="0" err="1"/>
              <a:t>zij</a:t>
            </a:r>
            <a:r>
              <a:rPr lang="en-US" sz="2000" dirty="0"/>
              <a:t> </a:t>
            </a:r>
            <a:r>
              <a:rPr lang="en-US" sz="2000" dirty="0" err="1"/>
              <a:t>leren</a:t>
            </a:r>
            <a:r>
              <a:rPr lang="en-US" sz="2000" dirty="0"/>
              <a:t> </a:t>
            </a:r>
            <a:r>
              <a:rPr lang="en-US" sz="2000" dirty="0" err="1"/>
              <a:t>zich</a:t>
            </a:r>
            <a:r>
              <a:rPr lang="en-US" sz="2000" dirty="0"/>
              <a:t> </a:t>
            </a:r>
            <a:r>
              <a:rPr lang="en-US" sz="2000" dirty="0" err="1"/>
              <a:t>voortdurend</a:t>
            </a:r>
            <a:r>
              <a:rPr lang="en-US" sz="2000" dirty="0"/>
              <a:t> </a:t>
            </a:r>
            <a:r>
              <a:rPr lang="en-US" sz="2000" dirty="0" err="1"/>
              <a:t>te</a:t>
            </a:r>
            <a:r>
              <a:rPr lang="en-US" sz="2000" dirty="0"/>
              <a:t> </a:t>
            </a:r>
            <a:r>
              <a:rPr lang="en-US" sz="2000" dirty="0" err="1"/>
              <a:t>verbeteren</a:t>
            </a:r>
            <a:r>
              <a:rPr lang="en-US" sz="2000" dirty="0"/>
              <a:t>, maar </a:t>
            </a:r>
            <a:r>
              <a:rPr lang="en-US" sz="2000" dirty="0" err="1"/>
              <a:t>mededogen</a:t>
            </a:r>
            <a:r>
              <a:rPr lang="en-US" sz="2000" dirty="0"/>
              <a:t> </a:t>
            </a:r>
            <a:r>
              <a:rPr lang="en-US" sz="2000" dirty="0" err="1"/>
              <a:t>en</a:t>
            </a:r>
            <a:r>
              <a:rPr lang="en-US" sz="2000" dirty="0"/>
              <a:t> </a:t>
            </a:r>
            <a:r>
              <a:rPr lang="en-US" sz="2000" dirty="0" err="1"/>
              <a:t>oprechtheid</a:t>
            </a:r>
            <a:r>
              <a:rPr lang="en-US" sz="2000" dirty="0"/>
              <a:t> </a:t>
            </a:r>
            <a:r>
              <a:rPr lang="en-US" sz="2000" dirty="0" err="1"/>
              <a:t>helpen</a:t>
            </a:r>
            <a:r>
              <a:rPr lang="en-US" sz="2000" dirty="0"/>
              <a:t> </a:t>
            </a:r>
            <a:r>
              <a:rPr lang="en-US" sz="2000" dirty="0" err="1"/>
              <a:t>ook</a:t>
            </a:r>
            <a:r>
              <a:rPr lang="en-US" sz="2000" dirty="0"/>
              <a:t>.</a:t>
            </a:r>
            <a:endParaRPr sz="2000" dirty="0"/>
          </a:p>
        </p:txBody>
      </p:sp>
      <p:sp>
        <p:nvSpPr>
          <p:cNvPr id="964" name="Google Shape;964;p42"/>
          <p:cNvSpPr txBox="1">
            <a:spLocks noGrp="1"/>
          </p:cNvSpPr>
          <p:nvPr>
            <p:ph type="body" idx="2"/>
          </p:nvPr>
        </p:nvSpPr>
        <p:spPr>
          <a:xfrm>
            <a:off x="735013" y="642938"/>
            <a:ext cx="10807700" cy="582612"/>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lt1"/>
              </a:buClr>
              <a:buSzPts val="3200"/>
              <a:buNone/>
            </a:pPr>
            <a:r>
              <a:rPr lang="en-US" sz="3200"/>
              <a:t>Aspecten waarmee een mentor rekening moet houden</a:t>
            </a:r>
            <a:endParaRPr sz="32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43"/>
          <p:cNvSpPr txBox="1">
            <a:spLocks noGrp="1"/>
          </p:cNvSpPr>
          <p:nvPr>
            <p:ph type="body" idx="1"/>
          </p:nvPr>
        </p:nvSpPr>
        <p:spPr>
          <a:xfrm>
            <a:off x="734714" y="1562793"/>
            <a:ext cx="10808102" cy="4061922"/>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0"/>
              </a:spcBef>
              <a:spcAft>
                <a:spcPts val="0"/>
              </a:spcAft>
              <a:buClr>
                <a:schemeClr val="lt1"/>
              </a:buClr>
              <a:buSzPts val="2000"/>
              <a:buNone/>
            </a:pPr>
            <a:r>
              <a:rPr lang="en-US" sz="2000" dirty="0" err="1"/>
              <a:t>Mentorschap</a:t>
            </a:r>
            <a:r>
              <a:rPr lang="en-US" sz="2000" dirty="0"/>
              <a:t> </a:t>
            </a:r>
            <a:r>
              <a:rPr lang="en-US" sz="2000" dirty="0" err="1"/>
              <a:t>draagt</a:t>
            </a:r>
            <a:r>
              <a:rPr lang="en-US" sz="2000" dirty="0"/>
              <a:t> </a:t>
            </a:r>
            <a:r>
              <a:rPr lang="en-US" sz="2000" dirty="0" err="1"/>
              <a:t>bij</a:t>
            </a:r>
            <a:r>
              <a:rPr lang="en-US" sz="2000" dirty="0"/>
              <a:t> tot de </a:t>
            </a:r>
            <a:r>
              <a:rPr lang="en-US" sz="2000" dirty="0" err="1"/>
              <a:t>groei</a:t>
            </a:r>
            <a:r>
              <a:rPr lang="en-US" sz="2000" dirty="0"/>
              <a:t> </a:t>
            </a:r>
            <a:r>
              <a:rPr lang="en-US" sz="2000" dirty="0" err="1"/>
              <a:t>en</a:t>
            </a:r>
            <a:r>
              <a:rPr lang="en-US" sz="2000" dirty="0"/>
              <a:t> het </a:t>
            </a:r>
            <a:r>
              <a:rPr lang="en-US" sz="2000" dirty="0" err="1"/>
              <a:t>succes</a:t>
            </a:r>
            <a:r>
              <a:rPr lang="en-US" sz="2000" dirty="0"/>
              <a:t> van </a:t>
            </a:r>
            <a:r>
              <a:rPr lang="en-US" sz="2000" dirty="0" err="1"/>
              <a:t>een</a:t>
            </a:r>
            <a:r>
              <a:rPr lang="en-US" sz="2000" dirty="0"/>
              <a:t> </a:t>
            </a:r>
            <a:r>
              <a:rPr lang="en-US" sz="2000" dirty="0" err="1"/>
              <a:t>persoon</a:t>
            </a:r>
            <a:r>
              <a:rPr lang="en-US" sz="2000" dirty="0"/>
              <a:t>. Door </a:t>
            </a:r>
            <a:r>
              <a:rPr lang="en-US" sz="2000" dirty="0" err="1"/>
              <a:t>mentorschap</a:t>
            </a:r>
            <a:r>
              <a:rPr lang="en-US" sz="2000" dirty="0"/>
              <a:t> of </a:t>
            </a:r>
            <a:r>
              <a:rPr lang="en-US" sz="2000" dirty="0" err="1"/>
              <a:t>omgekeerd</a:t>
            </a:r>
            <a:r>
              <a:rPr lang="en-US" sz="2000" dirty="0"/>
              <a:t> </a:t>
            </a:r>
            <a:r>
              <a:rPr lang="en-US" sz="2000" dirty="0" err="1"/>
              <a:t>mentorschap</a:t>
            </a:r>
            <a:r>
              <a:rPr lang="en-US" sz="2000" dirty="0"/>
              <a:t> (</a:t>
            </a:r>
            <a:r>
              <a:rPr lang="en-US" sz="2000" dirty="0" err="1"/>
              <a:t>zoals</a:t>
            </a:r>
            <a:r>
              <a:rPr lang="en-US" sz="2000" dirty="0"/>
              <a:t> </a:t>
            </a:r>
            <a:r>
              <a:rPr lang="en-US" sz="2000" dirty="0" err="1"/>
              <a:t>besproken</a:t>
            </a:r>
            <a:r>
              <a:rPr lang="en-US" sz="2000" dirty="0"/>
              <a:t> in module 1) </a:t>
            </a:r>
            <a:r>
              <a:rPr lang="en-US" sz="2000" dirty="0" err="1"/>
              <a:t>krijgt</a:t>
            </a:r>
            <a:r>
              <a:rPr lang="en-US" sz="2000" dirty="0"/>
              <a:t> de student of het </a:t>
            </a:r>
            <a:r>
              <a:rPr lang="en-US" sz="2000" dirty="0" err="1"/>
              <a:t>oudere</a:t>
            </a:r>
            <a:r>
              <a:rPr lang="en-US" sz="2000" dirty="0"/>
              <a:t>/</a:t>
            </a:r>
            <a:r>
              <a:rPr lang="en-US" sz="2000" dirty="0" err="1"/>
              <a:t>meer</a:t>
            </a:r>
            <a:r>
              <a:rPr lang="en-US" sz="2000" dirty="0"/>
              <a:t> </a:t>
            </a:r>
            <a:r>
              <a:rPr lang="en-US" sz="2000" dirty="0" err="1"/>
              <a:t>ervaren</a:t>
            </a:r>
            <a:r>
              <a:rPr lang="en-US" sz="2000" dirty="0"/>
              <a:t> </a:t>
            </a:r>
            <a:r>
              <a:rPr lang="en-US" sz="2000" dirty="0" err="1"/>
              <a:t>personeelslid</a:t>
            </a:r>
            <a:r>
              <a:rPr lang="en-US" sz="2000" dirty="0"/>
              <a:t> </a:t>
            </a:r>
            <a:r>
              <a:rPr lang="en-US" sz="2000" dirty="0" err="1"/>
              <a:t>herkenning</a:t>
            </a:r>
            <a:r>
              <a:rPr lang="en-US" sz="2000" dirty="0"/>
              <a:t> </a:t>
            </a:r>
            <a:r>
              <a:rPr lang="en-US" sz="2000" dirty="0" err="1"/>
              <a:t>en</a:t>
            </a:r>
            <a:r>
              <a:rPr lang="en-US" sz="2000" dirty="0"/>
              <a:t> </a:t>
            </a:r>
            <a:r>
              <a:rPr lang="en-US" sz="2000" dirty="0" err="1"/>
              <a:t>erkenning</a:t>
            </a:r>
            <a:r>
              <a:rPr lang="en-US" sz="2000" dirty="0"/>
              <a:t>. </a:t>
            </a:r>
            <a:r>
              <a:rPr lang="en-US" sz="2000" b="1" dirty="0" err="1"/>
              <a:t>Dit</a:t>
            </a:r>
            <a:r>
              <a:rPr lang="en-US" sz="2000" b="1" dirty="0"/>
              <a:t> </a:t>
            </a:r>
            <a:r>
              <a:rPr lang="en-US" sz="2000" b="1" dirty="0" err="1"/>
              <a:t>zorgt</a:t>
            </a:r>
            <a:r>
              <a:rPr lang="en-US" sz="2000" b="1" dirty="0"/>
              <a:t> </a:t>
            </a:r>
            <a:r>
              <a:rPr lang="en-US" sz="2000" b="1" dirty="0" err="1"/>
              <a:t>vervolgens</a:t>
            </a:r>
            <a:r>
              <a:rPr lang="en-US" sz="2000" b="1" dirty="0"/>
              <a:t> </a:t>
            </a:r>
            <a:r>
              <a:rPr lang="en-US" sz="2000" b="1" dirty="0" err="1"/>
              <a:t>voor</a:t>
            </a:r>
            <a:r>
              <a:rPr lang="en-US" sz="2000" b="1" dirty="0"/>
              <a:t> </a:t>
            </a:r>
            <a:r>
              <a:rPr lang="en-US" sz="2000" b="1" dirty="0" err="1"/>
              <a:t>motivatie</a:t>
            </a:r>
            <a:r>
              <a:rPr lang="en-US" sz="2000" b="1" dirty="0"/>
              <a:t>, </a:t>
            </a:r>
            <a:r>
              <a:rPr lang="en-US" sz="2000" b="1" dirty="0" err="1"/>
              <a:t>aandacht</a:t>
            </a:r>
            <a:r>
              <a:rPr lang="en-US" sz="2000" b="1" dirty="0"/>
              <a:t> </a:t>
            </a:r>
            <a:r>
              <a:rPr lang="en-US" sz="2000" b="1" dirty="0" err="1"/>
              <a:t>en</a:t>
            </a:r>
            <a:r>
              <a:rPr lang="en-US" sz="2000" b="1" dirty="0"/>
              <a:t> </a:t>
            </a:r>
            <a:r>
              <a:rPr lang="en-US" sz="2000" b="1" dirty="0" err="1"/>
              <a:t>rolmodellen</a:t>
            </a:r>
            <a:r>
              <a:rPr lang="en-US" sz="2000" b="1" dirty="0"/>
              <a:t> </a:t>
            </a:r>
            <a:r>
              <a:rPr lang="en-US" sz="2000" b="1" dirty="0" err="1"/>
              <a:t>voor</a:t>
            </a:r>
            <a:r>
              <a:rPr lang="en-US" sz="2000" b="1" dirty="0"/>
              <a:t> de </a:t>
            </a:r>
            <a:r>
              <a:rPr lang="en-US" sz="2000" b="1" dirty="0" err="1"/>
              <a:t>deelnemers</a:t>
            </a:r>
            <a:r>
              <a:rPr lang="en-US" sz="2000" b="1" dirty="0"/>
              <a:t>. </a:t>
            </a:r>
            <a:r>
              <a:rPr lang="en-US" sz="2000" dirty="0"/>
              <a:t>De </a:t>
            </a:r>
            <a:r>
              <a:rPr lang="en-US" sz="2000" dirty="0" err="1"/>
              <a:t>leerlingen</a:t>
            </a:r>
            <a:r>
              <a:rPr lang="en-US" sz="2000" dirty="0"/>
              <a:t> </a:t>
            </a:r>
            <a:r>
              <a:rPr lang="en-US" sz="2000" dirty="0" err="1"/>
              <a:t>zullen</a:t>
            </a:r>
            <a:r>
              <a:rPr lang="en-US" sz="2000" dirty="0"/>
              <a:t> </a:t>
            </a:r>
            <a:r>
              <a:rPr lang="en-US" sz="2000" dirty="0" err="1"/>
              <a:t>sneller</a:t>
            </a:r>
            <a:r>
              <a:rPr lang="en-US" sz="2000" dirty="0"/>
              <a:t> </a:t>
            </a:r>
            <a:r>
              <a:rPr lang="en-US" sz="2000" dirty="0" err="1"/>
              <a:t>slagen</a:t>
            </a:r>
            <a:r>
              <a:rPr lang="en-US" sz="2000" dirty="0"/>
              <a:t> </a:t>
            </a:r>
            <a:r>
              <a:rPr lang="en-US" sz="2000" dirty="0" err="1"/>
              <a:t>als</a:t>
            </a:r>
            <a:r>
              <a:rPr lang="en-US" sz="2000" dirty="0"/>
              <a:t> ze </a:t>
            </a:r>
            <a:r>
              <a:rPr lang="en-US" sz="2000" dirty="0" err="1"/>
              <a:t>aanmoediging</a:t>
            </a:r>
            <a:r>
              <a:rPr lang="en-US" sz="2000" dirty="0"/>
              <a:t> </a:t>
            </a:r>
            <a:r>
              <a:rPr lang="en-US" sz="2000" dirty="0" err="1"/>
              <a:t>en</a:t>
            </a:r>
            <a:r>
              <a:rPr lang="en-US" sz="2000" dirty="0"/>
              <a:t> </a:t>
            </a:r>
            <a:r>
              <a:rPr lang="en-US" sz="2000" dirty="0" err="1"/>
              <a:t>steun</a:t>
            </a:r>
            <a:r>
              <a:rPr lang="en-US" sz="2000" dirty="0"/>
              <a:t> </a:t>
            </a:r>
            <a:r>
              <a:rPr lang="en-US" sz="2000" dirty="0" err="1"/>
              <a:t>krijgen</a:t>
            </a:r>
            <a:r>
              <a:rPr lang="en-US" sz="2000" dirty="0"/>
              <a:t> van </a:t>
            </a:r>
            <a:r>
              <a:rPr lang="en-US" sz="2000" dirty="0" err="1"/>
              <a:t>iemand</a:t>
            </a:r>
            <a:r>
              <a:rPr lang="en-US" sz="2000" dirty="0"/>
              <a:t> met </a:t>
            </a:r>
            <a:r>
              <a:rPr lang="en-US" sz="2000" dirty="0" err="1"/>
              <a:t>ervaring</a:t>
            </a:r>
            <a:r>
              <a:rPr lang="en-US" sz="2000" dirty="0"/>
              <a:t> </a:t>
            </a:r>
            <a:r>
              <a:rPr lang="en-US" sz="2000" dirty="0" err="1"/>
              <a:t>en</a:t>
            </a:r>
            <a:r>
              <a:rPr lang="en-US" sz="2000" dirty="0"/>
              <a:t> ze </a:t>
            </a:r>
            <a:r>
              <a:rPr lang="en-US" sz="2000" dirty="0" err="1"/>
              <a:t>kunnen</a:t>
            </a:r>
            <a:r>
              <a:rPr lang="en-US" sz="2000" dirty="0"/>
              <a:t> in </a:t>
            </a:r>
            <a:r>
              <a:rPr lang="en-US" sz="2000" dirty="0" err="1"/>
              <a:t>beide</a:t>
            </a:r>
            <a:r>
              <a:rPr lang="en-US" sz="2000" dirty="0"/>
              <a:t> </a:t>
            </a:r>
            <a:r>
              <a:rPr lang="en-US" sz="2000" dirty="0" err="1"/>
              <a:t>richtingen</a:t>
            </a:r>
            <a:r>
              <a:rPr lang="en-US" sz="2000" dirty="0"/>
              <a:t> </a:t>
            </a:r>
            <a:r>
              <a:rPr lang="en-US" sz="2000" dirty="0" err="1"/>
              <a:t>strategieën</a:t>
            </a:r>
            <a:r>
              <a:rPr lang="en-US" sz="2000" dirty="0"/>
              <a:t> </a:t>
            </a:r>
            <a:r>
              <a:rPr lang="en-US" sz="2000" dirty="0" err="1"/>
              <a:t>en</a:t>
            </a:r>
            <a:r>
              <a:rPr lang="en-US" sz="2000" dirty="0"/>
              <a:t> </a:t>
            </a:r>
            <a:r>
              <a:rPr lang="en-US" sz="2000" dirty="0" err="1"/>
              <a:t>technieken</a:t>
            </a:r>
            <a:r>
              <a:rPr lang="en-US" sz="2000" dirty="0"/>
              <a:t> </a:t>
            </a:r>
            <a:r>
              <a:rPr lang="en-US" sz="2000" dirty="0" err="1"/>
              <a:t>uitwisselen</a:t>
            </a:r>
            <a:r>
              <a:rPr lang="en-US" sz="2000" dirty="0"/>
              <a:t>.</a:t>
            </a:r>
            <a:endParaRPr dirty="0"/>
          </a:p>
          <a:p>
            <a:pPr marL="228600" lvl="0" indent="0" algn="l" rtl="0">
              <a:lnSpc>
                <a:spcPct val="90000"/>
              </a:lnSpc>
              <a:spcBef>
                <a:spcPts val="1000"/>
              </a:spcBef>
              <a:spcAft>
                <a:spcPts val="0"/>
              </a:spcAft>
              <a:buClr>
                <a:schemeClr val="lt1"/>
              </a:buClr>
              <a:buSzPts val="2000"/>
              <a:buNone/>
            </a:pPr>
            <a:r>
              <a:rPr lang="en-US" sz="2000" dirty="0" err="1"/>
              <a:t>Mentorschap</a:t>
            </a:r>
            <a:r>
              <a:rPr lang="en-US" sz="2000" dirty="0"/>
              <a:t> is </a:t>
            </a:r>
            <a:r>
              <a:rPr lang="en-US" sz="2000" dirty="0" err="1"/>
              <a:t>zeer</a:t>
            </a:r>
            <a:r>
              <a:rPr lang="en-US" sz="2000" dirty="0"/>
              <a:t> </a:t>
            </a:r>
            <a:r>
              <a:rPr lang="en-US" sz="2000" dirty="0" err="1"/>
              <a:t>krachtig</a:t>
            </a:r>
            <a:r>
              <a:rPr lang="en-US" sz="2000" dirty="0"/>
              <a:t>, </a:t>
            </a:r>
            <a:r>
              <a:rPr lang="en-US" sz="2000" dirty="0" err="1"/>
              <a:t>en</a:t>
            </a:r>
            <a:r>
              <a:rPr lang="en-US" sz="2000" dirty="0"/>
              <a:t> alle </a:t>
            </a:r>
            <a:r>
              <a:rPr lang="en-US" sz="2000" dirty="0" err="1"/>
              <a:t>partijen</a:t>
            </a:r>
            <a:r>
              <a:rPr lang="en-US" sz="2000" dirty="0"/>
              <a:t> </a:t>
            </a:r>
            <a:r>
              <a:rPr lang="en-US" sz="2000" dirty="0" err="1"/>
              <a:t>profiteren</a:t>
            </a:r>
            <a:r>
              <a:rPr lang="en-US" sz="2000" dirty="0"/>
              <a:t> </a:t>
            </a:r>
            <a:r>
              <a:rPr lang="en-US" sz="2000" dirty="0" err="1"/>
              <a:t>ervan</a:t>
            </a:r>
            <a:r>
              <a:rPr lang="en-US" sz="2000" dirty="0"/>
              <a:t>. De </a:t>
            </a:r>
            <a:r>
              <a:rPr lang="en-US" sz="2000" dirty="0" err="1"/>
              <a:t>leerling</a:t>
            </a:r>
            <a:r>
              <a:rPr lang="en-US" sz="2000" dirty="0"/>
              <a:t> (of </a:t>
            </a:r>
            <a:r>
              <a:rPr lang="en-US" sz="2000" dirty="0" err="1"/>
              <a:t>dat</a:t>
            </a:r>
            <a:r>
              <a:rPr lang="en-US" sz="2000" dirty="0"/>
              <a:t> nu de student is of de </a:t>
            </a:r>
            <a:r>
              <a:rPr lang="en-US" sz="2000" dirty="0" err="1"/>
              <a:t>vertegenwoordiger</a:t>
            </a:r>
            <a:r>
              <a:rPr lang="en-US" sz="2000" dirty="0"/>
              <a:t> op de </a:t>
            </a:r>
            <a:r>
              <a:rPr lang="en-US" sz="2000" dirty="0" err="1"/>
              <a:t>werkplek</a:t>
            </a:r>
            <a:r>
              <a:rPr lang="en-US" sz="2000" dirty="0"/>
              <a:t>) </a:t>
            </a:r>
            <a:r>
              <a:rPr lang="en-US" sz="2000" dirty="0" err="1"/>
              <a:t>verwerft</a:t>
            </a:r>
            <a:r>
              <a:rPr lang="en-US" sz="2000" dirty="0"/>
              <a:t> </a:t>
            </a:r>
            <a:r>
              <a:rPr lang="en-US" sz="2000" dirty="0" err="1"/>
              <a:t>kennis</a:t>
            </a:r>
            <a:r>
              <a:rPr lang="en-US" sz="2000" dirty="0"/>
              <a:t> </a:t>
            </a:r>
            <a:r>
              <a:rPr lang="en-US" sz="2000" dirty="0" err="1"/>
              <a:t>en</a:t>
            </a:r>
            <a:r>
              <a:rPr lang="en-US" sz="2000" dirty="0"/>
              <a:t> </a:t>
            </a:r>
            <a:r>
              <a:rPr lang="en-US" sz="2000" dirty="0" err="1"/>
              <a:t>vertrouwen</a:t>
            </a:r>
            <a:r>
              <a:rPr lang="en-US" sz="2000" dirty="0"/>
              <a:t> in </a:t>
            </a:r>
            <a:r>
              <a:rPr lang="en-US" sz="2000" dirty="0" err="1"/>
              <a:t>iets</a:t>
            </a:r>
            <a:r>
              <a:rPr lang="en-US" sz="2000" dirty="0"/>
              <a:t> </a:t>
            </a:r>
            <a:r>
              <a:rPr lang="en-US" sz="2000" dirty="0" err="1"/>
              <a:t>waarin</a:t>
            </a:r>
            <a:r>
              <a:rPr lang="en-US" sz="2000" dirty="0"/>
              <a:t> </a:t>
            </a:r>
            <a:r>
              <a:rPr lang="en-US" sz="2000" dirty="0" err="1"/>
              <a:t>hij</a:t>
            </a:r>
            <a:r>
              <a:rPr lang="en-US" sz="2000" dirty="0"/>
              <a:t> </a:t>
            </a:r>
            <a:r>
              <a:rPr lang="en-US" sz="2000" dirty="0" err="1"/>
              <a:t>weinig</a:t>
            </a:r>
            <a:r>
              <a:rPr lang="en-US" sz="2000" dirty="0"/>
              <a:t> of </a:t>
            </a:r>
            <a:r>
              <a:rPr lang="en-US" sz="2000" dirty="0" err="1"/>
              <a:t>geen</a:t>
            </a:r>
            <a:r>
              <a:rPr lang="en-US" sz="2000" dirty="0"/>
              <a:t> </a:t>
            </a:r>
            <a:r>
              <a:rPr lang="en-US" sz="2000" dirty="0" err="1"/>
              <a:t>ervaring</a:t>
            </a:r>
            <a:r>
              <a:rPr lang="en-US" sz="2000" dirty="0"/>
              <a:t> had. De mentor </a:t>
            </a:r>
            <a:r>
              <a:rPr lang="en-US" sz="2000" dirty="0" err="1"/>
              <a:t>verwerft</a:t>
            </a:r>
            <a:r>
              <a:rPr lang="en-US" sz="2000" dirty="0"/>
              <a:t> </a:t>
            </a:r>
            <a:r>
              <a:rPr lang="en-US" sz="2000" dirty="0" err="1"/>
              <a:t>vaardigheden</a:t>
            </a:r>
            <a:r>
              <a:rPr lang="en-US" sz="2000" dirty="0"/>
              <a:t> in </a:t>
            </a:r>
            <a:r>
              <a:rPr lang="en-US" sz="2000" dirty="0" err="1"/>
              <a:t>leiderschap</a:t>
            </a:r>
            <a:r>
              <a:rPr lang="en-US" sz="2000" dirty="0"/>
              <a:t> </a:t>
            </a:r>
            <a:r>
              <a:rPr lang="en-US" sz="2000" dirty="0" err="1"/>
              <a:t>en</a:t>
            </a:r>
            <a:r>
              <a:rPr lang="en-US" sz="2000" dirty="0"/>
              <a:t> </a:t>
            </a:r>
            <a:r>
              <a:rPr lang="en-US" sz="2000" dirty="0" err="1"/>
              <a:t>lesgeven</a:t>
            </a:r>
            <a:r>
              <a:rPr lang="en-US" sz="2000" dirty="0"/>
              <a:t> </a:t>
            </a:r>
            <a:r>
              <a:rPr lang="en-US" sz="2000" dirty="0" err="1"/>
              <a:t>en</a:t>
            </a:r>
            <a:r>
              <a:rPr lang="en-US" sz="2000" dirty="0"/>
              <a:t> </a:t>
            </a:r>
            <a:r>
              <a:rPr lang="en-US" sz="2000" dirty="0" err="1"/>
              <a:t>wordt</a:t>
            </a:r>
            <a:r>
              <a:rPr lang="en-US" sz="2000" dirty="0"/>
              <a:t> </a:t>
            </a:r>
            <a:r>
              <a:rPr lang="en-US" sz="2000" dirty="0" err="1"/>
              <a:t>zelf</a:t>
            </a:r>
            <a:r>
              <a:rPr lang="en-US" sz="2000" dirty="0"/>
              <a:t> </a:t>
            </a:r>
            <a:r>
              <a:rPr lang="en-US" sz="2000" dirty="0" err="1"/>
              <a:t>een</a:t>
            </a:r>
            <a:r>
              <a:rPr lang="en-US" sz="2000" dirty="0"/>
              <a:t> </a:t>
            </a:r>
            <a:r>
              <a:rPr lang="en-US" sz="2000" dirty="0" err="1"/>
              <a:t>rolmodel</a:t>
            </a:r>
            <a:r>
              <a:rPr lang="en-US" sz="2000" dirty="0"/>
              <a:t>. </a:t>
            </a:r>
            <a:r>
              <a:rPr lang="en-US" sz="2000" dirty="0" err="1"/>
              <a:t>Deze</a:t>
            </a:r>
            <a:r>
              <a:rPr lang="en-US" sz="2000" dirty="0"/>
              <a:t> </a:t>
            </a:r>
            <a:r>
              <a:rPr lang="en-US" sz="2000" dirty="0" err="1"/>
              <a:t>relatie</a:t>
            </a:r>
            <a:r>
              <a:rPr lang="en-US" sz="2000" dirty="0"/>
              <a:t> </a:t>
            </a:r>
            <a:r>
              <a:rPr lang="en-US" sz="2000" dirty="0" err="1"/>
              <a:t>bevordert</a:t>
            </a:r>
            <a:r>
              <a:rPr lang="en-US" sz="2000" dirty="0"/>
              <a:t> de </a:t>
            </a:r>
            <a:r>
              <a:rPr lang="en-US" sz="2000" dirty="0" err="1"/>
              <a:t>motivatie</a:t>
            </a:r>
            <a:r>
              <a:rPr lang="en-US" sz="2000" dirty="0"/>
              <a:t> om </a:t>
            </a:r>
            <a:r>
              <a:rPr lang="en-US" sz="2000" dirty="0" err="1"/>
              <a:t>zich</a:t>
            </a:r>
            <a:r>
              <a:rPr lang="en-US" sz="2000" dirty="0"/>
              <a:t> </a:t>
            </a:r>
            <a:r>
              <a:rPr lang="en-US" sz="2000" dirty="0" err="1"/>
              <a:t>te</a:t>
            </a:r>
            <a:r>
              <a:rPr lang="en-US" sz="2000" dirty="0"/>
              <a:t> </a:t>
            </a:r>
            <a:r>
              <a:rPr lang="en-US" sz="2000" dirty="0" err="1"/>
              <a:t>blijven</a:t>
            </a:r>
            <a:r>
              <a:rPr lang="en-US" sz="2000" dirty="0"/>
              <a:t> </a:t>
            </a:r>
            <a:r>
              <a:rPr lang="en-US" sz="2000" dirty="0" err="1"/>
              <a:t>ontwikkelen</a:t>
            </a:r>
            <a:r>
              <a:rPr lang="en-US" sz="2000" dirty="0"/>
              <a:t> </a:t>
            </a:r>
            <a:r>
              <a:rPr lang="en-US" sz="2000" dirty="0" err="1"/>
              <a:t>en</a:t>
            </a:r>
            <a:r>
              <a:rPr lang="en-US" sz="2000" dirty="0"/>
              <a:t> </a:t>
            </a:r>
            <a:r>
              <a:rPr lang="en-US" sz="2000" dirty="0" err="1"/>
              <a:t>verkleint</a:t>
            </a:r>
            <a:r>
              <a:rPr lang="en-US" sz="2000" dirty="0"/>
              <a:t> de </a:t>
            </a:r>
            <a:r>
              <a:rPr lang="en-US" sz="2000" dirty="0" err="1"/>
              <a:t>kans</a:t>
            </a:r>
            <a:r>
              <a:rPr lang="en-US" sz="2000" dirty="0"/>
              <a:t> </a:t>
            </a:r>
            <a:r>
              <a:rPr lang="en-US" sz="2000" dirty="0" err="1"/>
              <a:t>dat</a:t>
            </a:r>
            <a:r>
              <a:rPr lang="en-US" sz="2000" dirty="0"/>
              <a:t> </a:t>
            </a:r>
            <a:r>
              <a:rPr lang="en-US" sz="2000" dirty="0" err="1"/>
              <a:t>beide</a:t>
            </a:r>
            <a:r>
              <a:rPr lang="en-US" sz="2000" dirty="0"/>
              <a:t> </a:t>
            </a:r>
            <a:r>
              <a:rPr lang="en-US" sz="2000" dirty="0" err="1"/>
              <a:t>partijen</a:t>
            </a:r>
            <a:r>
              <a:rPr lang="en-US" sz="2000" dirty="0"/>
              <a:t> </a:t>
            </a:r>
            <a:r>
              <a:rPr lang="en-US" sz="2000" dirty="0" err="1"/>
              <a:t>hun</a:t>
            </a:r>
            <a:r>
              <a:rPr lang="en-US" sz="2000" dirty="0"/>
              <a:t> </a:t>
            </a:r>
            <a:r>
              <a:rPr lang="en-US" sz="2000" dirty="0" err="1"/>
              <a:t>doelen</a:t>
            </a:r>
            <a:r>
              <a:rPr lang="en-US" sz="2000" dirty="0"/>
              <a:t> </a:t>
            </a:r>
            <a:r>
              <a:rPr lang="en-US" sz="2000" dirty="0" err="1"/>
              <a:t>opgeven</a:t>
            </a:r>
            <a:r>
              <a:rPr lang="en-US" sz="2000" dirty="0"/>
              <a:t>.</a:t>
            </a:r>
            <a:endParaRPr sz="2000" dirty="0"/>
          </a:p>
        </p:txBody>
      </p:sp>
      <p:sp>
        <p:nvSpPr>
          <p:cNvPr id="970" name="Google Shape;970;p43"/>
          <p:cNvSpPr txBox="1">
            <a:spLocks noGrp="1"/>
          </p:cNvSpPr>
          <p:nvPr>
            <p:ph type="body" idx="2"/>
          </p:nvPr>
        </p:nvSpPr>
        <p:spPr>
          <a:xfrm>
            <a:off x="734714" y="642972"/>
            <a:ext cx="10808102"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en-US"/>
              <a:t>Mentoring en omgekeerde mentoring</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44"/>
          <p:cNvSpPr txBox="1">
            <a:spLocks noGrp="1"/>
          </p:cNvSpPr>
          <p:nvPr>
            <p:ph type="body" idx="1"/>
          </p:nvPr>
        </p:nvSpPr>
        <p:spPr>
          <a:xfrm>
            <a:off x="94594" y="1495148"/>
            <a:ext cx="3140104" cy="3867704"/>
          </a:xfrm>
          <a:prstGeom prst="rect">
            <a:avLst/>
          </a:prstGeom>
          <a:noFill/>
          <a:ln>
            <a:noFill/>
          </a:ln>
        </p:spPr>
        <p:txBody>
          <a:bodyPr spcFirstLastPara="1" wrap="square" lIns="91425" tIns="45700" rIns="91425" bIns="45700" anchor="t" anchorCtr="0">
            <a:noAutofit/>
          </a:bodyPr>
          <a:lstStyle/>
          <a:p>
            <a:pPr marL="228600" lvl="0" indent="0" algn="l" rtl="0">
              <a:lnSpc>
                <a:spcPct val="110000"/>
              </a:lnSpc>
              <a:spcBef>
                <a:spcPts val="0"/>
              </a:spcBef>
              <a:spcAft>
                <a:spcPts val="0"/>
              </a:spcAft>
              <a:buClr>
                <a:srgbClr val="085156"/>
              </a:buClr>
              <a:buSzPts val="2000"/>
              <a:buNone/>
            </a:pPr>
            <a:r>
              <a:rPr lang="en-US" sz="2000" b="0" i="0">
                <a:solidFill>
                  <a:srgbClr val="085156"/>
                </a:solidFill>
              </a:rPr>
              <a:t>De Spaanse chef-kok met 3 Michelinsterren Martín Berasategui vertelt over de mensen die hem in zijn carrière hebben beïnvloed, zijn bewondering voor de jonge generatie chef-koks die hij opleidt en hoe zij allemaal bijdragen aan de opbouw van het 'merk Martin Berasategui'.</a:t>
            </a:r>
            <a:endParaRPr sz="2000">
              <a:solidFill>
                <a:srgbClr val="085156"/>
              </a:solidFill>
            </a:endParaRPr>
          </a:p>
        </p:txBody>
      </p:sp>
      <p:sp>
        <p:nvSpPr>
          <p:cNvPr id="976" name="Google Shape;976;p44"/>
          <p:cNvSpPr txBox="1">
            <a:spLocks noGrp="1"/>
          </p:cNvSpPr>
          <p:nvPr>
            <p:ph type="body" idx="2"/>
          </p:nvPr>
        </p:nvSpPr>
        <p:spPr>
          <a:xfrm>
            <a:off x="734713" y="642972"/>
            <a:ext cx="10594345"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568754"/>
              </a:buClr>
              <a:buSzPts val="3600"/>
              <a:buNone/>
            </a:pPr>
            <a:r>
              <a:rPr lang="en-US"/>
              <a:t>Het belang van mentoren - een voorbeeld...</a:t>
            </a:r>
            <a:endParaRPr/>
          </a:p>
        </p:txBody>
      </p:sp>
      <p:pic>
        <p:nvPicPr>
          <p:cNvPr id="977" name="Google Shape;977;p44" title="3 Michelin star chef Martín Berasategui talks about his mentors and the meaning of success"/>
          <p:cNvPicPr preferRelativeResize="0"/>
          <p:nvPr/>
        </p:nvPicPr>
        <p:blipFill rotWithShape="1">
          <a:blip r:embed="rId3">
            <a:alphaModFix/>
          </a:blip>
          <a:srcRect/>
          <a:stretch/>
        </p:blipFill>
        <p:spPr>
          <a:xfrm>
            <a:off x="3433863" y="1294477"/>
            <a:ext cx="7177990" cy="4055565"/>
          </a:xfrm>
          <a:prstGeom prst="rect">
            <a:avLst/>
          </a:prstGeom>
          <a:noFill/>
          <a:ln>
            <a:noFill/>
          </a:ln>
        </p:spPr>
      </p:pic>
      <p:sp>
        <p:nvSpPr>
          <p:cNvPr id="978" name="Google Shape;978;p44"/>
          <p:cNvSpPr txBox="1"/>
          <p:nvPr/>
        </p:nvSpPr>
        <p:spPr>
          <a:xfrm>
            <a:off x="4443663" y="5776846"/>
            <a:ext cx="6096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3 Michelin-sterrenkok Martín Berasategui vertelt over zijn mentoren en de betekenis van succes - YouTube</a:t>
            </a: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7"/>
                                        </p:tgtEl>
                                        <p:attrNameLst>
                                          <p:attrName>style.visibility</p:attrName>
                                        </p:attrNameLst>
                                      </p:cBhvr>
                                      <p:to>
                                        <p:strVal val="visible"/>
                                      </p:to>
                                    </p:set>
                                    <p:animEffect transition="in" filter="fade">
                                      <p:cBhvr>
                                        <p:cTn id="7" dur="1"/>
                                        <p:tgtEl>
                                          <p:spTgt spid="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45"/>
          <p:cNvSpPr txBox="1">
            <a:spLocks noGrp="1"/>
          </p:cNvSpPr>
          <p:nvPr>
            <p:ph type="body" idx="1"/>
          </p:nvPr>
        </p:nvSpPr>
        <p:spPr>
          <a:xfrm>
            <a:off x="7277100" y="2974136"/>
            <a:ext cx="4667249" cy="1466443"/>
          </a:xfrm>
          <a:prstGeom prst="rect">
            <a:avLst/>
          </a:prstGeom>
          <a:noFill/>
          <a:ln>
            <a:noFill/>
          </a:ln>
        </p:spPr>
        <p:txBody>
          <a:bodyPr spcFirstLastPara="1" wrap="square" lIns="91425" tIns="45700" rIns="91425" bIns="45700" anchor="ctr" anchorCtr="0">
            <a:normAutofit/>
          </a:bodyPr>
          <a:lstStyle/>
          <a:p>
            <a:pPr marL="228600" lvl="0" indent="-228600" algn="ctr" rtl="0">
              <a:lnSpc>
                <a:spcPct val="90000"/>
              </a:lnSpc>
              <a:spcBef>
                <a:spcPts val="0"/>
              </a:spcBef>
              <a:spcAft>
                <a:spcPts val="0"/>
              </a:spcAft>
              <a:buClr>
                <a:schemeClr val="lt1"/>
              </a:buClr>
              <a:buSzPts val="2000"/>
              <a:buNone/>
            </a:pPr>
            <a:r>
              <a:rPr lang="en-US" sz="2000"/>
              <a:t>Wat maakt volgens u een ideale leer-/werkomgeving?</a:t>
            </a:r>
            <a:endParaRPr/>
          </a:p>
          <a:p>
            <a:pPr marL="228600" lvl="0" indent="-228600" algn="ctr" rtl="0">
              <a:lnSpc>
                <a:spcPct val="90000"/>
              </a:lnSpc>
              <a:spcBef>
                <a:spcPts val="1000"/>
              </a:spcBef>
              <a:spcAft>
                <a:spcPts val="0"/>
              </a:spcAft>
              <a:buClr>
                <a:schemeClr val="lt1"/>
              </a:buClr>
              <a:buSzPts val="2000"/>
              <a:buNone/>
            </a:pPr>
            <a:r>
              <a:rPr lang="en-US" sz="2000" b="1"/>
              <a:t>Noem 3 dingen</a:t>
            </a:r>
            <a:endParaRPr/>
          </a:p>
        </p:txBody>
      </p:sp>
      <p:sp>
        <p:nvSpPr>
          <p:cNvPr id="984" name="Google Shape;984;p45"/>
          <p:cNvSpPr txBox="1">
            <a:spLocks noGrp="1"/>
          </p:cNvSpPr>
          <p:nvPr>
            <p:ph type="body" idx="3"/>
          </p:nvPr>
        </p:nvSpPr>
        <p:spPr>
          <a:xfrm>
            <a:off x="464195" y="444299"/>
            <a:ext cx="5113283"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68754"/>
              </a:buClr>
              <a:buSzPts val="3200"/>
              <a:buNone/>
            </a:pPr>
            <a:r>
              <a:rPr lang="en-US" sz="3200" b="1"/>
              <a:t>Werkgevers oefening:</a:t>
            </a:r>
            <a:endParaRPr/>
          </a:p>
        </p:txBody>
      </p:sp>
      <p:pic>
        <p:nvPicPr>
          <p:cNvPr id="985" name="Google Shape;985;p45"/>
          <p:cNvPicPr preferRelativeResize="0">
            <a:picLocks noGrp="1"/>
          </p:cNvPicPr>
          <p:nvPr>
            <p:ph type="pic" idx="2"/>
          </p:nvPr>
        </p:nvPicPr>
        <p:blipFill rotWithShape="1">
          <a:blip r:embed="rId3">
            <a:alphaModFix/>
          </a:blip>
          <a:srcRect t="32981" b="32978"/>
          <a:stretch/>
        </p:blipFill>
        <p:spPr>
          <a:xfrm>
            <a:off x="247650" y="1469050"/>
            <a:ext cx="11696700" cy="4699000"/>
          </a:xfrm>
          <a:prstGeom prst="rect">
            <a:avLst/>
          </a:prstGeom>
          <a:solidFill>
            <a:schemeClr val="lt1"/>
          </a:solid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990" name="Google Shape;990;p46"/>
          <p:cNvPicPr preferRelativeResize="0">
            <a:picLocks noGrp="1"/>
          </p:cNvPicPr>
          <p:nvPr>
            <p:ph type="pic" idx="2"/>
          </p:nvPr>
        </p:nvPicPr>
        <p:blipFill rotWithShape="1">
          <a:blip r:embed="rId3">
            <a:alphaModFix/>
          </a:blip>
          <a:srcRect t="4849" b="4848"/>
          <a:stretch/>
        </p:blipFill>
        <p:spPr>
          <a:xfrm>
            <a:off x="-17463" y="0"/>
            <a:ext cx="5081588" cy="5459598"/>
          </a:xfrm>
          <a:prstGeom prst="rect">
            <a:avLst/>
          </a:prstGeom>
          <a:solidFill>
            <a:srgbClr val="A5A5A5"/>
          </a:solid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
          <p:cNvSpPr txBox="1">
            <a:spLocks noGrp="1"/>
          </p:cNvSpPr>
          <p:nvPr>
            <p:ph type="body" idx="1"/>
          </p:nvPr>
        </p:nvSpPr>
        <p:spPr>
          <a:xfrm>
            <a:off x="10743914" y="4121416"/>
            <a:ext cx="785328" cy="1056986"/>
          </a:xfrm>
          <a:prstGeom prst="rect">
            <a:avLst/>
          </a:prstGeom>
          <a:noFill/>
          <a:ln>
            <a:noFill/>
          </a:ln>
        </p:spPr>
        <p:txBody>
          <a:bodyPr spcFirstLastPara="1" wrap="square" lIns="91425" tIns="45700" rIns="91425" bIns="45700" anchor="t" anchorCtr="0">
            <a:normAutofit fontScale="85000" lnSpcReduction="20000"/>
          </a:bodyPr>
          <a:lstStyle/>
          <a:p>
            <a:pPr marL="0" lvl="0" indent="0" algn="r" rtl="0">
              <a:lnSpc>
                <a:spcPct val="90000"/>
              </a:lnSpc>
              <a:spcBef>
                <a:spcPts val="0"/>
              </a:spcBef>
              <a:spcAft>
                <a:spcPts val="0"/>
              </a:spcAft>
              <a:buClr>
                <a:schemeClr val="lt1"/>
              </a:buClr>
              <a:buSzPct val="100000"/>
              <a:buNone/>
            </a:pPr>
            <a:r>
              <a:rPr lang="en-US"/>
              <a:t>"</a:t>
            </a:r>
            <a:endParaRPr/>
          </a:p>
        </p:txBody>
      </p:sp>
      <p:sp>
        <p:nvSpPr>
          <p:cNvPr id="410" name="Google Shape;410;p5"/>
          <p:cNvSpPr txBox="1">
            <a:spLocks noGrp="1"/>
          </p:cNvSpPr>
          <p:nvPr>
            <p:ph type="body" idx="2"/>
          </p:nvPr>
        </p:nvSpPr>
        <p:spPr>
          <a:xfrm>
            <a:off x="6129252" y="677910"/>
            <a:ext cx="5525260" cy="3819446"/>
          </a:xfrm>
          <a:prstGeom prst="rect">
            <a:avLst/>
          </a:prstGeom>
          <a:noFill/>
          <a:ln>
            <a:noFill/>
          </a:ln>
        </p:spPr>
        <p:txBody>
          <a:bodyPr spcFirstLastPara="1" wrap="square" lIns="91425" tIns="45700" rIns="91425" bIns="45700" anchor="ctr" anchorCtr="0">
            <a:normAutofit/>
          </a:bodyPr>
          <a:lstStyle/>
          <a:p>
            <a:pPr marL="0" lvl="0" indent="0" algn="ctr" rtl="0">
              <a:lnSpc>
                <a:spcPct val="120000"/>
              </a:lnSpc>
              <a:spcBef>
                <a:spcPts val="0"/>
              </a:spcBef>
              <a:spcAft>
                <a:spcPts val="0"/>
              </a:spcAft>
              <a:buClr>
                <a:schemeClr val="lt1"/>
              </a:buClr>
              <a:buSzPts val="2400"/>
              <a:buNone/>
            </a:pPr>
            <a:r>
              <a:rPr lang="en-US" sz="2000" dirty="0"/>
              <a:t>Er </a:t>
            </a:r>
            <a:r>
              <a:rPr lang="en-US" sz="2000" dirty="0" err="1"/>
              <a:t>moet</a:t>
            </a:r>
            <a:r>
              <a:rPr lang="en-US" sz="2000" dirty="0"/>
              <a:t> </a:t>
            </a:r>
            <a:r>
              <a:rPr lang="en-US" sz="2000" dirty="0" err="1"/>
              <a:t>nog</a:t>
            </a:r>
            <a:r>
              <a:rPr lang="en-US" sz="2000" dirty="0"/>
              <a:t> </a:t>
            </a:r>
            <a:r>
              <a:rPr lang="en-US" sz="2000" dirty="0" err="1"/>
              <a:t>veel</a:t>
            </a:r>
            <a:r>
              <a:rPr lang="en-US" sz="2000" dirty="0"/>
              <a:t> </a:t>
            </a:r>
            <a:r>
              <a:rPr lang="en-US" sz="2000" dirty="0" err="1"/>
              <a:t>worden</a:t>
            </a:r>
            <a:r>
              <a:rPr lang="en-US" sz="2000" dirty="0"/>
              <a:t> </a:t>
            </a:r>
            <a:r>
              <a:rPr lang="en-US" sz="2000" dirty="0" err="1"/>
              <a:t>gedaan</a:t>
            </a:r>
            <a:r>
              <a:rPr lang="en-US" sz="2000" dirty="0"/>
              <a:t> om de </a:t>
            </a:r>
            <a:r>
              <a:rPr lang="en-US" sz="2000" dirty="0" err="1"/>
              <a:t>wereld</a:t>
            </a:r>
            <a:r>
              <a:rPr lang="en-US" sz="2000" dirty="0"/>
              <a:t> van het </a:t>
            </a:r>
            <a:r>
              <a:rPr lang="en-US" sz="2000" dirty="0" err="1"/>
              <a:t>voedsel</a:t>
            </a:r>
            <a:r>
              <a:rPr lang="en-US" sz="2000" dirty="0"/>
              <a:t> en de </a:t>
            </a:r>
            <a:r>
              <a:rPr lang="en-US" sz="2000" dirty="0" err="1"/>
              <a:t>wereld</a:t>
            </a:r>
            <a:r>
              <a:rPr lang="en-US" sz="2000" dirty="0"/>
              <a:t> van de </a:t>
            </a:r>
            <a:r>
              <a:rPr lang="en-US" sz="2000" dirty="0" err="1"/>
              <a:t>cultuur</a:t>
            </a:r>
            <a:r>
              <a:rPr lang="en-US" sz="2000" dirty="0"/>
              <a:t> </a:t>
            </a:r>
            <a:r>
              <a:rPr lang="en-US" sz="2000" dirty="0" err="1"/>
              <a:t>dichter</a:t>
            </a:r>
            <a:r>
              <a:rPr lang="en-US" sz="2000" dirty="0"/>
              <a:t> </a:t>
            </a:r>
            <a:r>
              <a:rPr lang="en-US" sz="2000" dirty="0" err="1"/>
              <a:t>bij</a:t>
            </a:r>
            <a:r>
              <a:rPr lang="en-US" sz="2000" dirty="0"/>
              <a:t> </a:t>
            </a:r>
            <a:r>
              <a:rPr lang="en-US" sz="2000" dirty="0" err="1"/>
              <a:t>elkaar</a:t>
            </a:r>
            <a:r>
              <a:rPr lang="en-US" sz="2000" dirty="0"/>
              <a:t> </a:t>
            </a:r>
            <a:r>
              <a:rPr lang="en-US" sz="2000" dirty="0" err="1"/>
              <a:t>te</a:t>
            </a:r>
            <a:r>
              <a:rPr lang="en-US" sz="2000" dirty="0"/>
              <a:t> </a:t>
            </a:r>
            <a:r>
              <a:rPr lang="en-US" sz="2000" dirty="0" err="1"/>
              <a:t>brengen</a:t>
            </a:r>
            <a:r>
              <a:rPr lang="en-US" sz="2000" dirty="0"/>
              <a:t>. Het </a:t>
            </a:r>
            <a:r>
              <a:rPr lang="en-US" sz="2000" dirty="0" err="1"/>
              <a:t>besef</a:t>
            </a:r>
            <a:r>
              <a:rPr lang="en-US" sz="2000" dirty="0"/>
              <a:t> </a:t>
            </a:r>
            <a:r>
              <a:rPr lang="en-US" sz="2000" dirty="0" err="1"/>
              <a:t>moet</a:t>
            </a:r>
            <a:r>
              <a:rPr lang="en-US" sz="2000" dirty="0"/>
              <a:t> </a:t>
            </a:r>
            <a:r>
              <a:rPr lang="en-US" sz="2000" dirty="0" err="1"/>
              <a:t>groeien</a:t>
            </a:r>
            <a:r>
              <a:rPr lang="en-US" sz="2000" dirty="0"/>
              <a:t> </a:t>
            </a:r>
            <a:r>
              <a:rPr lang="en-US" sz="2000" dirty="0" err="1"/>
              <a:t>dat</a:t>
            </a:r>
            <a:r>
              <a:rPr lang="en-US" sz="2000" dirty="0"/>
              <a:t> het twee </a:t>
            </a:r>
            <a:r>
              <a:rPr lang="en-US" sz="2000" dirty="0" err="1"/>
              <a:t>werelden</a:t>
            </a:r>
            <a:r>
              <a:rPr lang="en-US" sz="2000" dirty="0"/>
              <a:t> </a:t>
            </a:r>
            <a:r>
              <a:rPr lang="en-US" sz="2000" dirty="0" err="1"/>
              <a:t>zijn</a:t>
            </a:r>
            <a:r>
              <a:rPr lang="en-US" sz="2000" dirty="0"/>
              <a:t> die </a:t>
            </a:r>
            <a:r>
              <a:rPr lang="en-US" sz="2000" dirty="0" err="1"/>
              <a:t>uitwisselbaar</a:t>
            </a:r>
            <a:r>
              <a:rPr lang="en-US" sz="2000" dirty="0"/>
              <a:t> en </a:t>
            </a:r>
            <a:r>
              <a:rPr lang="en-US" sz="2000" dirty="0" err="1"/>
              <a:t>niet</a:t>
            </a:r>
            <a:r>
              <a:rPr lang="en-US" sz="2000" dirty="0"/>
              <a:t> </a:t>
            </a:r>
            <a:r>
              <a:rPr lang="en-US" sz="2000" dirty="0" err="1"/>
              <a:t>onverenigbaar</a:t>
            </a:r>
            <a:r>
              <a:rPr lang="en-US" sz="2000" dirty="0"/>
              <a:t> </a:t>
            </a:r>
            <a:r>
              <a:rPr lang="en-US" sz="2000" dirty="0" err="1"/>
              <a:t>zijn</a:t>
            </a:r>
            <a:r>
              <a:rPr lang="en-US" sz="2000" dirty="0"/>
              <a:t>. Om </a:t>
            </a:r>
            <a:r>
              <a:rPr lang="en-US" sz="2000" dirty="0" err="1"/>
              <a:t>onze</a:t>
            </a:r>
            <a:r>
              <a:rPr lang="en-US" sz="2000" dirty="0"/>
              <a:t> </a:t>
            </a:r>
            <a:r>
              <a:rPr lang="en-US" sz="2000" dirty="0" err="1"/>
              <a:t>bedreigde</a:t>
            </a:r>
            <a:r>
              <a:rPr lang="en-US" sz="2000" dirty="0"/>
              <a:t> </a:t>
            </a:r>
            <a:r>
              <a:rPr lang="en-US" sz="2000" dirty="0" err="1"/>
              <a:t>planeet</a:t>
            </a:r>
            <a:r>
              <a:rPr lang="en-US" sz="2000" dirty="0"/>
              <a:t> </a:t>
            </a:r>
            <a:r>
              <a:rPr lang="en-US" sz="2000" dirty="0" err="1"/>
              <a:t>te</a:t>
            </a:r>
            <a:r>
              <a:rPr lang="en-US" sz="2000" dirty="0"/>
              <a:t> redden </a:t>
            </a:r>
            <a:r>
              <a:rPr lang="en-US" sz="2000" dirty="0" err="1"/>
              <a:t>moeten</a:t>
            </a:r>
            <a:r>
              <a:rPr lang="en-US" sz="2000" dirty="0"/>
              <a:t> we </a:t>
            </a:r>
            <a:r>
              <a:rPr lang="en-US" sz="2000" dirty="0" err="1"/>
              <a:t>opnieuw</a:t>
            </a:r>
            <a:r>
              <a:rPr lang="en-US" sz="2000" dirty="0"/>
              <a:t> </a:t>
            </a:r>
            <a:r>
              <a:rPr lang="en-US" sz="2000" dirty="0" err="1"/>
              <a:t>uitgaan</a:t>
            </a:r>
            <a:r>
              <a:rPr lang="en-US" sz="2000" dirty="0"/>
              <a:t> van de </a:t>
            </a:r>
            <a:r>
              <a:rPr lang="en-US" sz="2000" dirty="0" err="1"/>
              <a:t>aarde</a:t>
            </a:r>
            <a:r>
              <a:rPr lang="en-US" sz="2000" dirty="0"/>
              <a:t>, en in het </a:t>
            </a:r>
            <a:r>
              <a:rPr lang="en-US" sz="2000" dirty="0" err="1"/>
              <a:t>bijzonder</a:t>
            </a:r>
            <a:r>
              <a:rPr lang="en-US" sz="2000" dirty="0"/>
              <a:t> van </a:t>
            </a:r>
            <a:r>
              <a:rPr lang="en-US" sz="2000" dirty="0" err="1"/>
              <a:t>voedsel</a:t>
            </a:r>
            <a:r>
              <a:rPr lang="en-US" sz="2000" dirty="0"/>
              <a:t>. </a:t>
            </a:r>
            <a:r>
              <a:rPr lang="en-US" sz="2000" dirty="0" err="1"/>
              <a:t>Wij</a:t>
            </a:r>
            <a:r>
              <a:rPr lang="en-US" sz="2000" dirty="0"/>
              <a:t> eten </a:t>
            </a:r>
            <a:r>
              <a:rPr lang="en-US" sz="2000" dirty="0" err="1"/>
              <a:t>onze</a:t>
            </a:r>
            <a:r>
              <a:rPr lang="en-US" sz="2000" dirty="0"/>
              <a:t> </a:t>
            </a:r>
            <a:r>
              <a:rPr lang="en-US" sz="2000" dirty="0" err="1"/>
              <a:t>planeet</a:t>
            </a:r>
            <a:r>
              <a:rPr lang="en-US" sz="2000" dirty="0"/>
              <a:t> op. We </a:t>
            </a:r>
            <a:r>
              <a:rPr lang="en-US" sz="2000" dirty="0" err="1"/>
              <a:t>hebben</a:t>
            </a:r>
            <a:r>
              <a:rPr lang="en-US" sz="2000" dirty="0"/>
              <a:t> </a:t>
            </a:r>
            <a:r>
              <a:rPr lang="en-US" sz="2000" dirty="0" err="1"/>
              <a:t>een</a:t>
            </a:r>
            <a:r>
              <a:rPr lang="en-US" sz="2000" dirty="0"/>
              <a:t> </a:t>
            </a:r>
            <a:r>
              <a:rPr lang="en-US" sz="2000" dirty="0" err="1"/>
              <a:t>belangrijke</a:t>
            </a:r>
            <a:r>
              <a:rPr lang="en-US" sz="2000" dirty="0"/>
              <a:t> en </a:t>
            </a:r>
            <a:r>
              <a:rPr lang="en-US" sz="2000" dirty="0" err="1"/>
              <a:t>dringende</a:t>
            </a:r>
            <a:r>
              <a:rPr lang="en-US" sz="2000" dirty="0"/>
              <a:t> </a:t>
            </a:r>
            <a:r>
              <a:rPr lang="en-US" sz="2000" dirty="0" err="1"/>
              <a:t>taak</a:t>
            </a:r>
            <a:r>
              <a:rPr lang="en-US" sz="2000" dirty="0"/>
              <a:t>. </a:t>
            </a:r>
            <a:endParaRPr sz="2800" dirty="0"/>
          </a:p>
        </p:txBody>
      </p:sp>
      <p:sp>
        <p:nvSpPr>
          <p:cNvPr id="411" name="Google Shape;411;p5"/>
          <p:cNvSpPr txBox="1">
            <a:spLocks noGrp="1"/>
          </p:cNvSpPr>
          <p:nvPr>
            <p:ph type="body" idx="3"/>
          </p:nvPr>
        </p:nvSpPr>
        <p:spPr>
          <a:xfrm>
            <a:off x="5950353" y="767693"/>
            <a:ext cx="2613204" cy="1221666"/>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lt1"/>
              </a:buClr>
              <a:buSzPct val="100000"/>
              <a:buNone/>
            </a:pPr>
            <a:r>
              <a:rPr lang="en-US"/>
              <a:t>"</a:t>
            </a:r>
            <a:endParaRPr/>
          </a:p>
        </p:txBody>
      </p:sp>
      <p:pic>
        <p:nvPicPr>
          <p:cNvPr id="412" name="Google Shape;412;p5"/>
          <p:cNvPicPr preferRelativeResize="0">
            <a:picLocks noGrp="1"/>
          </p:cNvPicPr>
          <p:nvPr>
            <p:ph type="pic" idx="4"/>
          </p:nvPr>
        </p:nvPicPr>
        <p:blipFill rotWithShape="1">
          <a:blip r:embed="rId3">
            <a:alphaModFix/>
          </a:blip>
          <a:srcRect l="4477" r="4476"/>
          <a:stretch/>
        </p:blipFill>
        <p:spPr>
          <a:xfrm>
            <a:off x="705779" y="0"/>
            <a:ext cx="5248975" cy="6858001"/>
          </a:xfrm>
          <a:prstGeom prst="rect">
            <a:avLst/>
          </a:prstGeom>
          <a:noFill/>
          <a:ln>
            <a:noFill/>
          </a:ln>
        </p:spPr>
      </p:pic>
      <p:sp>
        <p:nvSpPr>
          <p:cNvPr id="413" name="Google Shape;413;p5"/>
          <p:cNvSpPr txBox="1"/>
          <p:nvPr/>
        </p:nvSpPr>
        <p:spPr>
          <a:xfrm>
            <a:off x="6129252" y="4848090"/>
            <a:ext cx="574125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latin typeface="Raleway"/>
                <a:ea typeface="Raleway"/>
                <a:cs typeface="Raleway"/>
                <a:sym typeface="Raleway"/>
              </a:rPr>
              <a:t>Piero </a:t>
            </a:r>
            <a:r>
              <a:rPr lang="en-US" sz="1600" dirty="0" err="1">
                <a:solidFill>
                  <a:schemeClr val="lt1"/>
                </a:solidFill>
                <a:latin typeface="Raleway"/>
                <a:ea typeface="Raleway"/>
                <a:cs typeface="Raleway"/>
                <a:sym typeface="Raleway"/>
              </a:rPr>
              <a:t>Sardo</a:t>
            </a:r>
            <a:r>
              <a:rPr lang="en-US" sz="1600" dirty="0">
                <a:solidFill>
                  <a:schemeClr val="lt1"/>
                </a:solidFill>
                <a:latin typeface="Raleway"/>
                <a:ea typeface="Raleway"/>
                <a:cs typeface="Raleway"/>
                <a:sym typeface="Raleway"/>
              </a:rPr>
              <a:t>, </a:t>
            </a:r>
            <a:r>
              <a:rPr lang="en-US" sz="1600" dirty="0" err="1">
                <a:solidFill>
                  <a:schemeClr val="lt1"/>
                </a:solidFill>
                <a:latin typeface="Raleway"/>
                <a:ea typeface="Raleway"/>
                <a:cs typeface="Raleway"/>
                <a:sym typeface="Raleway"/>
              </a:rPr>
              <a:t>voorzitter</a:t>
            </a:r>
            <a:r>
              <a:rPr lang="en-US" sz="1600" dirty="0">
                <a:solidFill>
                  <a:schemeClr val="lt1"/>
                </a:solidFill>
                <a:latin typeface="Raleway"/>
                <a:ea typeface="Raleway"/>
                <a:cs typeface="Raleway"/>
                <a:sym typeface="Raleway"/>
              </a:rPr>
              <a:t> van de Slow Food-</a:t>
            </a:r>
            <a:r>
              <a:rPr lang="en-US" sz="1600" dirty="0" err="1">
                <a:solidFill>
                  <a:schemeClr val="lt1"/>
                </a:solidFill>
                <a:latin typeface="Raleway"/>
                <a:ea typeface="Raleway"/>
                <a:cs typeface="Raleway"/>
                <a:sym typeface="Raleway"/>
              </a:rPr>
              <a:t>stichting</a:t>
            </a:r>
            <a:r>
              <a:rPr lang="en-US" sz="1600" dirty="0">
                <a:solidFill>
                  <a:schemeClr val="lt1"/>
                </a:solidFill>
                <a:latin typeface="Raleway"/>
                <a:ea typeface="Raleway"/>
                <a:cs typeface="Raleway"/>
                <a:sym typeface="Raleway"/>
              </a:rPr>
              <a:t> </a:t>
            </a:r>
            <a:r>
              <a:rPr lang="en-US" sz="1600" dirty="0" err="1">
                <a:solidFill>
                  <a:schemeClr val="lt1"/>
                </a:solidFill>
                <a:latin typeface="Raleway"/>
                <a:ea typeface="Raleway"/>
                <a:cs typeface="Raleway"/>
                <a:sym typeface="Raleway"/>
              </a:rPr>
              <a:t>voor</a:t>
            </a:r>
            <a:r>
              <a:rPr lang="en-US" sz="1600" dirty="0">
                <a:solidFill>
                  <a:schemeClr val="lt1"/>
                </a:solidFill>
                <a:latin typeface="Raleway"/>
                <a:ea typeface="Raleway"/>
                <a:cs typeface="Raleway"/>
                <a:sym typeface="Raleway"/>
              </a:rPr>
              <a:t> </a:t>
            </a:r>
            <a:r>
              <a:rPr lang="en-US" sz="1600" dirty="0" err="1">
                <a:solidFill>
                  <a:schemeClr val="lt1"/>
                </a:solidFill>
                <a:latin typeface="Raleway"/>
                <a:ea typeface="Raleway"/>
                <a:cs typeface="Raleway"/>
                <a:sym typeface="Raleway"/>
              </a:rPr>
              <a:t>biodiversiteit</a:t>
            </a:r>
            <a:r>
              <a:rPr lang="en-US" sz="1600" dirty="0">
                <a:solidFill>
                  <a:schemeClr val="lt1"/>
                </a:solidFill>
                <a:latin typeface="Raleway"/>
                <a:ea typeface="Raleway"/>
                <a:cs typeface="Raleway"/>
                <a:sym typeface="Raleway"/>
              </a:rPr>
              <a:t> </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6" descr="Organic herbs and pills"/>
          <p:cNvPicPr preferRelativeResize="0">
            <a:picLocks noGrp="1"/>
          </p:cNvPicPr>
          <p:nvPr>
            <p:ph type="pic" idx="2"/>
          </p:nvPr>
        </p:nvPicPr>
        <p:blipFill rotWithShape="1">
          <a:blip r:embed="rId3">
            <a:alphaModFix/>
          </a:blip>
          <a:srcRect l="20164" r="20164"/>
          <a:stretch/>
        </p:blipFill>
        <p:spPr>
          <a:xfrm>
            <a:off x="6852062" y="228600"/>
            <a:ext cx="5105121" cy="5704209"/>
          </a:xfrm>
          <a:prstGeom prst="rect">
            <a:avLst/>
          </a:prstGeom>
          <a:solidFill>
            <a:schemeClr val="lt1"/>
          </a:solidFill>
          <a:ln>
            <a:noFill/>
          </a:ln>
        </p:spPr>
      </p:pic>
      <p:sp>
        <p:nvSpPr>
          <p:cNvPr id="419" name="Google Shape;419;p6"/>
          <p:cNvSpPr txBox="1">
            <a:spLocks noGrp="1"/>
          </p:cNvSpPr>
          <p:nvPr>
            <p:ph type="body" idx="1"/>
          </p:nvPr>
        </p:nvSpPr>
        <p:spPr>
          <a:xfrm>
            <a:off x="773084" y="1365614"/>
            <a:ext cx="5972950" cy="5228705"/>
          </a:xfrm>
          <a:prstGeom prst="rect">
            <a:avLst/>
          </a:prstGeom>
          <a:noFill/>
          <a:ln>
            <a:noFill/>
          </a:ln>
        </p:spPr>
        <p:txBody>
          <a:bodyPr spcFirstLastPara="1" wrap="square" lIns="91425" tIns="45700" rIns="91425" bIns="45700" anchor="t" anchorCtr="0">
            <a:normAutofit fontScale="85000" lnSpcReduction="20000"/>
          </a:bodyPr>
          <a:lstStyle/>
          <a:p>
            <a:pPr marL="228600" lvl="0" indent="0" algn="l" rtl="0">
              <a:lnSpc>
                <a:spcPct val="120000"/>
              </a:lnSpc>
              <a:spcBef>
                <a:spcPts val="0"/>
              </a:spcBef>
              <a:spcAft>
                <a:spcPts val="0"/>
              </a:spcAft>
              <a:buClr>
                <a:schemeClr val="lt1"/>
              </a:buClr>
              <a:buSzPct val="100000"/>
              <a:buNone/>
            </a:pPr>
            <a:r>
              <a:rPr lang="en-US" sz="2000" dirty="0" err="1">
                <a:highlight>
                  <a:srgbClr val="568754"/>
                </a:highlight>
              </a:rPr>
              <a:t>Culinair</a:t>
            </a:r>
            <a:r>
              <a:rPr lang="en-US" sz="2000" dirty="0">
                <a:highlight>
                  <a:srgbClr val="568754"/>
                </a:highlight>
              </a:rPr>
              <a:t> </a:t>
            </a:r>
            <a:r>
              <a:rPr lang="en-US" sz="2000" dirty="0" err="1">
                <a:highlight>
                  <a:srgbClr val="568754"/>
                </a:highlight>
              </a:rPr>
              <a:t>erfgoed</a:t>
            </a:r>
            <a:r>
              <a:rPr lang="en-US" sz="2000" dirty="0">
                <a:highlight>
                  <a:srgbClr val="568754"/>
                </a:highlight>
              </a:rPr>
              <a:t> </a:t>
            </a:r>
            <a:r>
              <a:rPr lang="en-US" sz="2000" dirty="0" err="1">
                <a:highlight>
                  <a:srgbClr val="568754"/>
                </a:highlight>
              </a:rPr>
              <a:t>inspireert</a:t>
            </a:r>
            <a:r>
              <a:rPr lang="en-US" sz="2000" dirty="0">
                <a:highlight>
                  <a:srgbClr val="568754"/>
                </a:highlight>
              </a:rPr>
              <a:t> </a:t>
            </a:r>
            <a:r>
              <a:rPr lang="en-US" sz="2000" dirty="0" err="1">
                <a:highlight>
                  <a:srgbClr val="568754"/>
                </a:highlight>
              </a:rPr>
              <a:t>voortdurend</a:t>
            </a:r>
            <a:r>
              <a:rPr lang="en-US" sz="2000" dirty="0">
                <a:highlight>
                  <a:srgbClr val="568754"/>
                </a:highlight>
              </a:rPr>
              <a:t> </a:t>
            </a:r>
            <a:r>
              <a:rPr lang="en-US" sz="2000" dirty="0" err="1">
                <a:highlight>
                  <a:srgbClr val="568754"/>
                </a:highlight>
              </a:rPr>
              <a:t>menselijke</a:t>
            </a:r>
            <a:r>
              <a:rPr lang="en-US" sz="2000" dirty="0">
                <a:highlight>
                  <a:srgbClr val="568754"/>
                </a:highlight>
              </a:rPr>
              <a:t> </a:t>
            </a:r>
            <a:r>
              <a:rPr lang="en-US" sz="2000" dirty="0" err="1">
                <a:highlight>
                  <a:srgbClr val="568754"/>
                </a:highlight>
              </a:rPr>
              <a:t>creativiteit</a:t>
            </a:r>
            <a:r>
              <a:rPr lang="en-US" sz="2000" dirty="0">
                <a:highlight>
                  <a:srgbClr val="568754"/>
                </a:highlight>
              </a:rPr>
              <a:t> en </a:t>
            </a:r>
            <a:r>
              <a:rPr lang="en-US" sz="2000" dirty="0" err="1">
                <a:highlight>
                  <a:srgbClr val="568754"/>
                </a:highlight>
              </a:rPr>
              <a:t>innovatie</a:t>
            </a:r>
            <a:r>
              <a:rPr lang="en-US" sz="2000" dirty="0">
                <a:highlight>
                  <a:srgbClr val="568754"/>
                </a:highlight>
              </a:rPr>
              <a:t>, die op </a:t>
            </a:r>
            <a:r>
              <a:rPr lang="en-US" sz="2000" dirty="0" err="1">
                <a:highlight>
                  <a:srgbClr val="568754"/>
                </a:highlight>
              </a:rPr>
              <a:t>hun</a:t>
            </a:r>
            <a:r>
              <a:rPr lang="en-US" sz="2000" dirty="0">
                <a:highlight>
                  <a:srgbClr val="568754"/>
                </a:highlight>
              </a:rPr>
              <a:t> </a:t>
            </a:r>
            <a:r>
              <a:rPr lang="en-US" sz="2000" dirty="0" err="1">
                <a:highlight>
                  <a:srgbClr val="568754"/>
                </a:highlight>
              </a:rPr>
              <a:t>beurt</a:t>
            </a:r>
            <a:r>
              <a:rPr lang="en-US" sz="2000" dirty="0">
                <a:highlight>
                  <a:srgbClr val="568754"/>
                </a:highlight>
              </a:rPr>
              <a:t> </a:t>
            </a:r>
            <a:r>
              <a:rPr lang="en-US" sz="2000" b="1" dirty="0" err="1">
                <a:highlight>
                  <a:srgbClr val="568754"/>
                </a:highlight>
              </a:rPr>
              <a:t>beleidsveranderingen</a:t>
            </a:r>
            <a:r>
              <a:rPr lang="en-US" sz="2000" b="1" dirty="0">
                <a:highlight>
                  <a:srgbClr val="568754"/>
                </a:highlight>
              </a:rPr>
              <a:t> </a:t>
            </a:r>
            <a:r>
              <a:rPr lang="en-US" sz="2000" b="1" dirty="0" err="1">
                <a:highlight>
                  <a:srgbClr val="568754"/>
                </a:highlight>
              </a:rPr>
              <a:t>kunnen</a:t>
            </a:r>
            <a:r>
              <a:rPr lang="en-US" sz="2000" b="1" dirty="0">
                <a:highlight>
                  <a:srgbClr val="568754"/>
                </a:highlight>
              </a:rPr>
              <a:t> </a:t>
            </a:r>
            <a:r>
              <a:rPr lang="en-US" sz="2000" b="1" dirty="0" err="1">
                <a:highlight>
                  <a:srgbClr val="568754"/>
                </a:highlight>
              </a:rPr>
              <a:t>stimuleren</a:t>
            </a:r>
            <a:r>
              <a:rPr lang="en-US" sz="2000" b="1" dirty="0">
                <a:highlight>
                  <a:srgbClr val="568754"/>
                </a:highlight>
              </a:rPr>
              <a:t> </a:t>
            </a:r>
            <a:r>
              <a:rPr lang="en-US" sz="2000" dirty="0">
                <a:highlight>
                  <a:srgbClr val="568754"/>
                </a:highlight>
              </a:rPr>
              <a:t>en </a:t>
            </a:r>
            <a:r>
              <a:rPr lang="en-US" sz="2000" dirty="0" err="1">
                <a:highlight>
                  <a:srgbClr val="568754"/>
                </a:highlight>
              </a:rPr>
              <a:t>belangrijke</a:t>
            </a:r>
            <a:r>
              <a:rPr lang="en-US" sz="2000" dirty="0">
                <a:highlight>
                  <a:srgbClr val="568754"/>
                </a:highlight>
              </a:rPr>
              <a:t> </a:t>
            </a:r>
            <a:r>
              <a:rPr lang="en-US" sz="2000" dirty="0" err="1">
                <a:highlight>
                  <a:srgbClr val="568754"/>
                </a:highlight>
              </a:rPr>
              <a:t>maatschappelijke</a:t>
            </a:r>
            <a:r>
              <a:rPr lang="en-US" sz="2000" dirty="0">
                <a:highlight>
                  <a:srgbClr val="568754"/>
                </a:highlight>
              </a:rPr>
              <a:t> </a:t>
            </a:r>
            <a:r>
              <a:rPr lang="en-US" sz="2000" dirty="0" err="1">
                <a:highlight>
                  <a:srgbClr val="568754"/>
                </a:highlight>
              </a:rPr>
              <a:t>vraagstukken</a:t>
            </a:r>
            <a:r>
              <a:rPr lang="en-US" sz="2000" dirty="0">
                <a:highlight>
                  <a:srgbClr val="568754"/>
                </a:highlight>
              </a:rPr>
              <a:t>, </a:t>
            </a:r>
            <a:r>
              <a:rPr lang="en-US" sz="2000" dirty="0" err="1">
                <a:highlight>
                  <a:srgbClr val="568754"/>
                </a:highlight>
              </a:rPr>
              <a:t>zoals</a:t>
            </a:r>
            <a:r>
              <a:rPr lang="en-US" sz="2000" dirty="0">
                <a:highlight>
                  <a:srgbClr val="568754"/>
                </a:highlight>
              </a:rPr>
              <a:t> </a:t>
            </a:r>
            <a:r>
              <a:rPr lang="en-US" sz="2000" dirty="0" err="1">
                <a:highlight>
                  <a:srgbClr val="568754"/>
                </a:highlight>
              </a:rPr>
              <a:t>klimaatverandering</a:t>
            </a:r>
            <a:r>
              <a:rPr lang="en-US" sz="2000" dirty="0">
                <a:highlight>
                  <a:srgbClr val="568754"/>
                </a:highlight>
              </a:rPr>
              <a:t> en </a:t>
            </a:r>
            <a:r>
              <a:rPr lang="en-US" sz="2000" dirty="0" err="1">
                <a:highlight>
                  <a:srgbClr val="568754"/>
                </a:highlight>
              </a:rPr>
              <a:t>sociale</a:t>
            </a:r>
            <a:r>
              <a:rPr lang="en-US" sz="2000" dirty="0">
                <a:highlight>
                  <a:srgbClr val="568754"/>
                </a:highlight>
              </a:rPr>
              <a:t> </a:t>
            </a:r>
            <a:r>
              <a:rPr lang="en-US" sz="2000" dirty="0" err="1">
                <a:highlight>
                  <a:srgbClr val="568754"/>
                </a:highlight>
              </a:rPr>
              <a:t>integratie</a:t>
            </a:r>
            <a:r>
              <a:rPr lang="en-US" sz="2000" dirty="0">
                <a:highlight>
                  <a:srgbClr val="568754"/>
                </a:highlight>
              </a:rPr>
              <a:t>, </a:t>
            </a:r>
            <a:r>
              <a:rPr lang="en-US" sz="2000" dirty="0" err="1">
                <a:highlight>
                  <a:srgbClr val="568754"/>
                </a:highlight>
              </a:rPr>
              <a:t>kunnen</a:t>
            </a:r>
            <a:r>
              <a:rPr lang="en-US" sz="2000" dirty="0">
                <a:highlight>
                  <a:srgbClr val="568754"/>
                </a:highlight>
              </a:rPr>
              <a:t> </a:t>
            </a:r>
            <a:r>
              <a:rPr lang="en-US" sz="2000" dirty="0" err="1">
                <a:highlight>
                  <a:srgbClr val="568754"/>
                </a:highlight>
              </a:rPr>
              <a:t>aanpakken</a:t>
            </a:r>
            <a:r>
              <a:rPr lang="en-US" sz="2000" dirty="0">
                <a:highlight>
                  <a:srgbClr val="568754"/>
                </a:highlight>
              </a:rPr>
              <a:t>.</a:t>
            </a:r>
            <a:endParaRPr sz="2000" dirty="0"/>
          </a:p>
          <a:p>
            <a:pPr marL="228600" lvl="0" indent="0" algn="l" rtl="0">
              <a:lnSpc>
                <a:spcPct val="120000"/>
              </a:lnSpc>
              <a:spcBef>
                <a:spcPts val="1000"/>
              </a:spcBef>
              <a:spcAft>
                <a:spcPts val="0"/>
              </a:spcAft>
              <a:buClr>
                <a:schemeClr val="lt1"/>
              </a:buClr>
              <a:buSzPct val="100000"/>
              <a:buNone/>
            </a:pPr>
            <a:r>
              <a:rPr lang="en-US" sz="2000" dirty="0">
                <a:highlight>
                  <a:srgbClr val="568754"/>
                </a:highlight>
              </a:rPr>
              <a:t>Het </a:t>
            </a:r>
            <a:r>
              <a:rPr lang="en-US" sz="2000" dirty="0" err="1">
                <a:highlight>
                  <a:srgbClr val="568754"/>
                </a:highlight>
              </a:rPr>
              <a:t>culinaire</a:t>
            </a:r>
            <a:r>
              <a:rPr lang="en-US" sz="2000" dirty="0">
                <a:highlight>
                  <a:srgbClr val="568754"/>
                </a:highlight>
              </a:rPr>
              <a:t> </a:t>
            </a:r>
            <a:r>
              <a:rPr lang="en-US" sz="2000" dirty="0" err="1">
                <a:highlight>
                  <a:srgbClr val="568754"/>
                </a:highlight>
              </a:rPr>
              <a:t>erfgoed</a:t>
            </a:r>
            <a:r>
              <a:rPr lang="en-US" sz="2000" dirty="0">
                <a:highlight>
                  <a:srgbClr val="568754"/>
                </a:highlight>
              </a:rPr>
              <a:t> van </a:t>
            </a:r>
            <a:r>
              <a:rPr lang="en-US" sz="2000" dirty="0" err="1">
                <a:highlight>
                  <a:srgbClr val="568754"/>
                </a:highlight>
              </a:rPr>
              <a:t>een</a:t>
            </a:r>
            <a:r>
              <a:rPr lang="en-US" sz="2000" dirty="0">
                <a:highlight>
                  <a:srgbClr val="568754"/>
                </a:highlight>
              </a:rPr>
              <a:t> land, </a:t>
            </a:r>
            <a:r>
              <a:rPr lang="en-US" sz="2000" dirty="0" err="1">
                <a:highlight>
                  <a:srgbClr val="568754"/>
                </a:highlight>
              </a:rPr>
              <a:t>regio</a:t>
            </a:r>
            <a:r>
              <a:rPr lang="en-US" sz="2000" dirty="0">
                <a:highlight>
                  <a:srgbClr val="568754"/>
                </a:highlight>
              </a:rPr>
              <a:t> of </a:t>
            </a:r>
            <a:r>
              <a:rPr lang="en-US" sz="2000" dirty="0" err="1">
                <a:highlight>
                  <a:srgbClr val="568754"/>
                </a:highlight>
              </a:rPr>
              <a:t>stad</a:t>
            </a:r>
            <a:r>
              <a:rPr lang="en-US" sz="2000" dirty="0">
                <a:highlight>
                  <a:srgbClr val="568754"/>
                </a:highlight>
              </a:rPr>
              <a:t> </a:t>
            </a:r>
            <a:r>
              <a:rPr lang="en-US" sz="2000" dirty="0" err="1">
                <a:highlight>
                  <a:srgbClr val="568754"/>
                </a:highlight>
              </a:rPr>
              <a:t>geeft</a:t>
            </a:r>
            <a:r>
              <a:rPr lang="en-US" sz="2000" dirty="0">
                <a:highlight>
                  <a:srgbClr val="568754"/>
                </a:highlight>
              </a:rPr>
              <a:t> </a:t>
            </a:r>
            <a:r>
              <a:rPr lang="en-US" sz="2000" dirty="0" err="1">
                <a:highlight>
                  <a:srgbClr val="568754"/>
                </a:highlight>
              </a:rPr>
              <a:t>gemeenschappen</a:t>
            </a:r>
            <a:r>
              <a:rPr lang="en-US" sz="2000" dirty="0">
                <a:highlight>
                  <a:srgbClr val="568754"/>
                </a:highlight>
              </a:rPr>
              <a:t> </a:t>
            </a:r>
            <a:r>
              <a:rPr lang="en-US" sz="2000" b="1" dirty="0" err="1">
                <a:highlight>
                  <a:srgbClr val="568754"/>
                </a:highlight>
              </a:rPr>
              <a:t>een</a:t>
            </a:r>
            <a:r>
              <a:rPr lang="en-US" sz="2000" b="1" dirty="0">
                <a:highlight>
                  <a:srgbClr val="568754"/>
                </a:highlight>
              </a:rPr>
              <a:t> </a:t>
            </a:r>
            <a:r>
              <a:rPr lang="en-US" sz="2000" b="1" dirty="0" err="1">
                <a:highlight>
                  <a:srgbClr val="568754"/>
                </a:highlight>
              </a:rPr>
              <a:t>gevoel</a:t>
            </a:r>
            <a:r>
              <a:rPr lang="en-US" sz="2000" b="1" dirty="0">
                <a:highlight>
                  <a:srgbClr val="568754"/>
                </a:highlight>
              </a:rPr>
              <a:t> van </a:t>
            </a:r>
            <a:r>
              <a:rPr lang="en-US" sz="2000" b="1" dirty="0" err="1">
                <a:highlight>
                  <a:srgbClr val="568754"/>
                </a:highlight>
              </a:rPr>
              <a:t>identiteit</a:t>
            </a:r>
            <a:r>
              <a:rPr lang="en-US" sz="2000" b="1" dirty="0">
                <a:highlight>
                  <a:srgbClr val="568754"/>
                </a:highlight>
              </a:rPr>
              <a:t> </a:t>
            </a:r>
            <a:r>
              <a:rPr lang="en-US" sz="2000" dirty="0">
                <a:highlight>
                  <a:srgbClr val="568754"/>
                </a:highlight>
              </a:rPr>
              <a:t>en </a:t>
            </a:r>
            <a:r>
              <a:rPr lang="en-US" sz="2000" dirty="0" err="1">
                <a:highlight>
                  <a:srgbClr val="568754"/>
                </a:highlight>
              </a:rPr>
              <a:t>continuïteit</a:t>
            </a:r>
            <a:r>
              <a:rPr lang="en-US" sz="2000" dirty="0">
                <a:highlight>
                  <a:srgbClr val="568754"/>
                </a:highlight>
              </a:rPr>
              <a:t> </a:t>
            </a:r>
            <a:r>
              <a:rPr lang="en-US" sz="2000" dirty="0" err="1">
                <a:highlight>
                  <a:srgbClr val="568754"/>
                </a:highlight>
              </a:rPr>
              <a:t>omdat</a:t>
            </a:r>
            <a:r>
              <a:rPr lang="en-US" sz="2000" dirty="0">
                <a:highlight>
                  <a:srgbClr val="568754"/>
                </a:highlight>
              </a:rPr>
              <a:t> het van </a:t>
            </a:r>
            <a:r>
              <a:rPr lang="en-US" sz="2000" dirty="0" err="1">
                <a:highlight>
                  <a:srgbClr val="568754"/>
                </a:highlight>
              </a:rPr>
              <a:t>generatie</a:t>
            </a:r>
            <a:r>
              <a:rPr lang="en-US" sz="2000" dirty="0">
                <a:highlight>
                  <a:srgbClr val="568754"/>
                </a:highlight>
              </a:rPr>
              <a:t> op </a:t>
            </a:r>
            <a:r>
              <a:rPr lang="en-US" sz="2000" dirty="0" err="1">
                <a:highlight>
                  <a:srgbClr val="568754"/>
                </a:highlight>
              </a:rPr>
              <a:t>generatie</a:t>
            </a:r>
            <a:r>
              <a:rPr lang="en-US" sz="2000" dirty="0">
                <a:highlight>
                  <a:srgbClr val="568754"/>
                </a:highlight>
              </a:rPr>
              <a:t> </a:t>
            </a:r>
            <a:r>
              <a:rPr lang="en-US" sz="2000" dirty="0" err="1">
                <a:highlight>
                  <a:srgbClr val="568754"/>
                </a:highlight>
              </a:rPr>
              <a:t>wordt</a:t>
            </a:r>
            <a:r>
              <a:rPr lang="en-US" sz="2000" dirty="0">
                <a:highlight>
                  <a:srgbClr val="568754"/>
                </a:highlight>
              </a:rPr>
              <a:t> </a:t>
            </a:r>
            <a:r>
              <a:rPr lang="en-US" sz="2000" dirty="0" err="1">
                <a:highlight>
                  <a:srgbClr val="568754"/>
                </a:highlight>
              </a:rPr>
              <a:t>doorgegeven</a:t>
            </a:r>
            <a:r>
              <a:rPr lang="en-US" sz="2000" dirty="0">
                <a:highlight>
                  <a:srgbClr val="568754"/>
                </a:highlight>
              </a:rPr>
              <a:t>.</a:t>
            </a:r>
            <a:endParaRPr sz="2000" dirty="0"/>
          </a:p>
          <a:p>
            <a:pPr marL="228600" lvl="0" indent="0" algn="l" rtl="0">
              <a:lnSpc>
                <a:spcPct val="120000"/>
              </a:lnSpc>
              <a:spcBef>
                <a:spcPts val="1000"/>
              </a:spcBef>
              <a:spcAft>
                <a:spcPts val="0"/>
              </a:spcAft>
              <a:buClr>
                <a:schemeClr val="lt1"/>
              </a:buClr>
              <a:buSzPct val="100000"/>
              <a:buNone/>
            </a:pPr>
            <a:r>
              <a:rPr lang="en-US" sz="2000" dirty="0">
                <a:highlight>
                  <a:srgbClr val="568754"/>
                </a:highlight>
              </a:rPr>
              <a:t>Het is </a:t>
            </a:r>
            <a:r>
              <a:rPr lang="en-US" sz="2000" dirty="0" err="1">
                <a:highlight>
                  <a:srgbClr val="568754"/>
                </a:highlight>
              </a:rPr>
              <a:t>een</a:t>
            </a:r>
            <a:r>
              <a:rPr lang="en-US" sz="2000" dirty="0">
                <a:highlight>
                  <a:srgbClr val="568754"/>
                </a:highlight>
              </a:rPr>
              <a:t> </a:t>
            </a:r>
            <a:r>
              <a:rPr lang="en-US" sz="2000" dirty="0" err="1">
                <a:highlight>
                  <a:srgbClr val="568754"/>
                </a:highlight>
              </a:rPr>
              <a:t>levend</a:t>
            </a:r>
            <a:r>
              <a:rPr lang="en-US" sz="2000" dirty="0">
                <a:highlight>
                  <a:srgbClr val="568754"/>
                </a:highlight>
              </a:rPr>
              <a:t> </a:t>
            </a:r>
            <a:r>
              <a:rPr lang="en-US" sz="2000" dirty="0" err="1">
                <a:highlight>
                  <a:srgbClr val="568754"/>
                </a:highlight>
              </a:rPr>
              <a:t>erfgoed</a:t>
            </a:r>
            <a:r>
              <a:rPr lang="en-US" sz="2000" dirty="0">
                <a:highlight>
                  <a:srgbClr val="568754"/>
                </a:highlight>
              </a:rPr>
              <a:t> </a:t>
            </a:r>
            <a:r>
              <a:rPr lang="en-US" sz="2000" dirty="0" err="1">
                <a:highlight>
                  <a:srgbClr val="568754"/>
                </a:highlight>
              </a:rPr>
              <a:t>dat</a:t>
            </a:r>
            <a:r>
              <a:rPr lang="en-US" sz="2000" dirty="0">
                <a:highlight>
                  <a:srgbClr val="568754"/>
                </a:highlight>
              </a:rPr>
              <a:t> </a:t>
            </a:r>
            <a:r>
              <a:rPr lang="en-US" sz="2000" dirty="0" err="1">
                <a:highlight>
                  <a:srgbClr val="568754"/>
                </a:highlight>
              </a:rPr>
              <a:t>volgens</a:t>
            </a:r>
            <a:r>
              <a:rPr lang="en-US" sz="2000" dirty="0">
                <a:highlight>
                  <a:srgbClr val="568754"/>
                </a:highlight>
              </a:rPr>
              <a:t> </a:t>
            </a:r>
            <a:r>
              <a:rPr lang="en-US" sz="2000" b="1" u="sng" dirty="0">
                <a:solidFill>
                  <a:srgbClr val="085156"/>
                </a:solidFill>
                <a:highlight>
                  <a:srgbClr val="568754"/>
                </a:highlight>
                <a:hlinkClick r:id="rId4">
                  <a:extLst>
                    <a:ext uri="{A12FA001-AC4F-418D-AE19-62706E023703}">
                      <ahyp:hlinkClr xmlns:ahyp="http://schemas.microsoft.com/office/drawing/2018/hyperlinkcolor" val="tx"/>
                    </a:ext>
                  </a:extLst>
                </a:hlinkClick>
              </a:rPr>
              <a:t>de </a:t>
            </a:r>
            <a:r>
              <a:rPr lang="en-US" sz="2000" b="1" u="sng" dirty="0" err="1">
                <a:solidFill>
                  <a:srgbClr val="085156"/>
                </a:solidFill>
                <a:highlight>
                  <a:srgbClr val="568754"/>
                </a:highlight>
                <a:hlinkClick r:id="rId4">
                  <a:extLst>
                    <a:ext uri="{A12FA001-AC4F-418D-AE19-62706E023703}">
                      <ahyp:hlinkClr xmlns:ahyp="http://schemas.microsoft.com/office/drawing/2018/hyperlinkcolor" val="tx"/>
                    </a:ext>
                  </a:extLst>
                </a:hlinkClick>
              </a:rPr>
              <a:t>oproep</a:t>
            </a:r>
            <a:r>
              <a:rPr lang="en-US" sz="2000" b="1" u="sng" dirty="0">
                <a:solidFill>
                  <a:srgbClr val="085156"/>
                </a:solidFill>
                <a:highlight>
                  <a:srgbClr val="568754"/>
                </a:highlight>
                <a:hlinkClick r:id="rId4">
                  <a:extLst>
                    <a:ext uri="{A12FA001-AC4F-418D-AE19-62706E023703}">
                      <ahyp:hlinkClr xmlns:ahyp="http://schemas.microsoft.com/office/drawing/2018/hyperlinkcolor" val="tx"/>
                    </a:ext>
                  </a:extLst>
                </a:hlinkClick>
              </a:rPr>
              <a:t> van </a:t>
            </a:r>
            <a:r>
              <a:rPr lang="en-US" sz="2000" b="1" u="sng" dirty="0" err="1">
                <a:solidFill>
                  <a:srgbClr val="085156"/>
                </a:solidFill>
                <a:highlight>
                  <a:srgbClr val="568754"/>
                </a:highlight>
                <a:hlinkClick r:id="rId4">
                  <a:extLst>
                    <a:ext uri="{A12FA001-AC4F-418D-AE19-62706E023703}">
                      <ahyp:hlinkClr xmlns:ahyp="http://schemas.microsoft.com/office/drawing/2018/hyperlinkcolor" val="tx"/>
                    </a:ext>
                  </a:extLst>
                </a:hlinkClick>
              </a:rPr>
              <a:t>Berlijn</a:t>
            </a:r>
            <a:r>
              <a:rPr lang="en-US" sz="2000" b="1" u="sng" dirty="0">
                <a:solidFill>
                  <a:srgbClr val="085156"/>
                </a:solidFill>
                <a:highlight>
                  <a:srgbClr val="568754"/>
                </a:highlight>
                <a:hlinkClick r:id="rId4">
                  <a:extLst>
                    <a:ext uri="{A12FA001-AC4F-418D-AE19-62706E023703}">
                      <ahyp:hlinkClr xmlns:ahyp="http://schemas.microsoft.com/office/drawing/2018/hyperlinkcolor" val="tx"/>
                    </a:ext>
                  </a:extLst>
                </a:hlinkClick>
              </a:rPr>
              <a:t> </a:t>
            </a:r>
            <a:r>
              <a:rPr lang="en-US" sz="2000" dirty="0">
                <a:highlight>
                  <a:srgbClr val="568754"/>
                </a:highlight>
              </a:rPr>
              <a:t>"</a:t>
            </a:r>
            <a:r>
              <a:rPr lang="en-US" sz="2000" dirty="0" err="1">
                <a:highlight>
                  <a:srgbClr val="568754"/>
                </a:highlight>
              </a:rPr>
              <a:t>onze</a:t>
            </a:r>
            <a:r>
              <a:rPr lang="en-US" sz="2000" dirty="0">
                <a:highlight>
                  <a:srgbClr val="568754"/>
                </a:highlight>
              </a:rPr>
              <a:t> </a:t>
            </a:r>
            <a:r>
              <a:rPr lang="en-US" sz="2000" dirty="0" err="1">
                <a:highlight>
                  <a:srgbClr val="568754"/>
                </a:highlight>
              </a:rPr>
              <a:t>samenleving</a:t>
            </a:r>
            <a:r>
              <a:rPr lang="en-US" sz="2000" dirty="0">
                <a:highlight>
                  <a:srgbClr val="568754"/>
                </a:highlight>
              </a:rPr>
              <a:t> en </a:t>
            </a:r>
            <a:r>
              <a:rPr lang="en-US" sz="2000" dirty="0" err="1">
                <a:highlight>
                  <a:srgbClr val="568754"/>
                </a:highlight>
              </a:rPr>
              <a:t>leefomgeving</a:t>
            </a:r>
            <a:r>
              <a:rPr lang="en-US" sz="2000" dirty="0">
                <a:highlight>
                  <a:srgbClr val="568754"/>
                </a:highlight>
              </a:rPr>
              <a:t> </a:t>
            </a:r>
            <a:r>
              <a:rPr lang="en-US" sz="2000" dirty="0" err="1">
                <a:highlight>
                  <a:srgbClr val="568754"/>
                </a:highlight>
              </a:rPr>
              <a:t>ontwikkelt</a:t>
            </a:r>
            <a:r>
              <a:rPr lang="en-US" sz="2000" dirty="0">
                <a:highlight>
                  <a:srgbClr val="568754"/>
                </a:highlight>
              </a:rPr>
              <a:t> en </a:t>
            </a:r>
            <a:r>
              <a:rPr lang="en-US" sz="2000" dirty="0" err="1">
                <a:highlight>
                  <a:srgbClr val="568754"/>
                </a:highlight>
              </a:rPr>
              <a:t>verrijkt</a:t>
            </a:r>
            <a:r>
              <a:rPr lang="en-US" sz="2000" dirty="0">
                <a:highlight>
                  <a:srgbClr val="568754"/>
                </a:highlight>
              </a:rPr>
              <a:t>" en door </a:t>
            </a:r>
            <a:r>
              <a:rPr lang="en-US" sz="2000" dirty="0" err="1">
                <a:highlight>
                  <a:srgbClr val="568754"/>
                </a:highlight>
              </a:rPr>
              <a:t>iedereen</a:t>
            </a:r>
            <a:r>
              <a:rPr lang="en-US" sz="2000" dirty="0">
                <a:highlight>
                  <a:srgbClr val="568754"/>
                </a:highlight>
              </a:rPr>
              <a:t> </a:t>
            </a:r>
            <a:r>
              <a:rPr lang="en-US" sz="2000" dirty="0" err="1">
                <a:highlight>
                  <a:srgbClr val="568754"/>
                </a:highlight>
              </a:rPr>
              <a:t>kan</a:t>
            </a:r>
            <a:r>
              <a:rPr lang="en-US" sz="2000" dirty="0">
                <a:highlight>
                  <a:srgbClr val="568754"/>
                </a:highlight>
              </a:rPr>
              <a:t> </a:t>
            </a:r>
            <a:r>
              <a:rPr lang="en-US" sz="2000" dirty="0" err="1">
                <a:highlight>
                  <a:srgbClr val="568754"/>
                </a:highlight>
              </a:rPr>
              <a:t>worden</a:t>
            </a:r>
            <a:r>
              <a:rPr lang="en-US" sz="2000" dirty="0">
                <a:highlight>
                  <a:srgbClr val="568754"/>
                </a:highlight>
              </a:rPr>
              <a:t> </a:t>
            </a:r>
            <a:r>
              <a:rPr lang="en-US" sz="2000" dirty="0" err="1">
                <a:highlight>
                  <a:srgbClr val="568754"/>
                </a:highlight>
              </a:rPr>
              <a:t>gevierd</a:t>
            </a:r>
            <a:r>
              <a:rPr lang="en-US" sz="2000" dirty="0">
                <a:highlight>
                  <a:srgbClr val="568754"/>
                </a:highlight>
              </a:rPr>
              <a:t> en </a:t>
            </a:r>
            <a:r>
              <a:rPr lang="en-US" sz="2000" dirty="0" err="1">
                <a:highlight>
                  <a:srgbClr val="568754"/>
                </a:highlight>
              </a:rPr>
              <a:t>genoten</a:t>
            </a:r>
            <a:r>
              <a:rPr lang="en-US" sz="2000" dirty="0">
                <a:highlight>
                  <a:srgbClr val="568754"/>
                </a:highlight>
              </a:rPr>
              <a:t>.</a:t>
            </a:r>
            <a:endParaRPr sz="2000" dirty="0"/>
          </a:p>
          <a:p>
            <a:pPr marL="228600" lvl="0" indent="0" algn="l" rtl="0">
              <a:lnSpc>
                <a:spcPct val="120000"/>
              </a:lnSpc>
              <a:spcBef>
                <a:spcPts val="1000"/>
              </a:spcBef>
              <a:spcAft>
                <a:spcPts val="0"/>
              </a:spcAft>
              <a:buClr>
                <a:schemeClr val="lt1"/>
              </a:buClr>
              <a:buSzPct val="100000"/>
              <a:buNone/>
            </a:pPr>
            <a:r>
              <a:rPr lang="en-US" sz="2000" dirty="0">
                <a:highlight>
                  <a:srgbClr val="568754"/>
                </a:highlight>
              </a:rPr>
              <a:t>Ten </a:t>
            </a:r>
            <a:r>
              <a:rPr lang="en-US" sz="2000" dirty="0" err="1">
                <a:highlight>
                  <a:srgbClr val="568754"/>
                </a:highlight>
              </a:rPr>
              <a:t>slotte</a:t>
            </a:r>
            <a:r>
              <a:rPr lang="en-US" sz="2000" dirty="0">
                <a:highlight>
                  <a:srgbClr val="568754"/>
                </a:highlight>
              </a:rPr>
              <a:t> </a:t>
            </a:r>
            <a:r>
              <a:rPr lang="en-US" sz="2000" dirty="0" err="1">
                <a:highlight>
                  <a:srgbClr val="568754"/>
                </a:highlight>
              </a:rPr>
              <a:t>kunnen</a:t>
            </a:r>
            <a:r>
              <a:rPr lang="en-US" sz="2000" dirty="0">
                <a:highlight>
                  <a:srgbClr val="568754"/>
                </a:highlight>
              </a:rPr>
              <a:t> </a:t>
            </a:r>
            <a:r>
              <a:rPr lang="en-US" sz="2000" dirty="0" err="1">
                <a:highlight>
                  <a:srgbClr val="568754"/>
                </a:highlight>
              </a:rPr>
              <a:t>erfgoed</a:t>
            </a:r>
            <a:r>
              <a:rPr lang="en-US" sz="2000" dirty="0">
                <a:highlight>
                  <a:srgbClr val="568754"/>
                </a:highlight>
              </a:rPr>
              <a:t> en </a:t>
            </a:r>
            <a:r>
              <a:rPr lang="en-US" sz="2000" dirty="0" err="1">
                <a:highlight>
                  <a:srgbClr val="568754"/>
                </a:highlight>
              </a:rPr>
              <a:t>traditionele</a:t>
            </a:r>
            <a:r>
              <a:rPr lang="en-US" sz="2000" dirty="0">
                <a:highlight>
                  <a:srgbClr val="568754"/>
                </a:highlight>
              </a:rPr>
              <a:t> </a:t>
            </a:r>
            <a:r>
              <a:rPr lang="en-US" sz="2000" dirty="0" err="1">
                <a:highlight>
                  <a:srgbClr val="568754"/>
                </a:highlight>
              </a:rPr>
              <a:t>kennis</a:t>
            </a:r>
            <a:r>
              <a:rPr lang="en-US" sz="2000" dirty="0">
                <a:highlight>
                  <a:srgbClr val="568754"/>
                </a:highlight>
              </a:rPr>
              <a:t> de </a:t>
            </a:r>
            <a:r>
              <a:rPr lang="en-US" sz="2000" b="1" dirty="0" err="1">
                <a:highlight>
                  <a:srgbClr val="568754"/>
                </a:highlight>
              </a:rPr>
              <a:t>veerkracht</a:t>
            </a:r>
            <a:r>
              <a:rPr lang="en-US" sz="2000" b="1" dirty="0">
                <a:highlight>
                  <a:srgbClr val="568754"/>
                </a:highlight>
              </a:rPr>
              <a:t> van </a:t>
            </a:r>
            <a:r>
              <a:rPr lang="en-US" sz="2000" b="1" dirty="0" err="1">
                <a:highlight>
                  <a:srgbClr val="568754"/>
                </a:highlight>
              </a:rPr>
              <a:t>gemeenschappen</a:t>
            </a:r>
            <a:r>
              <a:rPr lang="en-US" sz="2000" b="1" dirty="0">
                <a:highlight>
                  <a:srgbClr val="568754"/>
                </a:highlight>
              </a:rPr>
              <a:t> </a:t>
            </a:r>
            <a:r>
              <a:rPr lang="en-US" sz="2000" b="1" dirty="0" err="1">
                <a:highlight>
                  <a:srgbClr val="568754"/>
                </a:highlight>
              </a:rPr>
              <a:t>vergroten</a:t>
            </a:r>
            <a:r>
              <a:rPr lang="en-US" sz="2000" b="1" dirty="0">
                <a:highlight>
                  <a:srgbClr val="568754"/>
                </a:highlight>
              </a:rPr>
              <a:t> en </a:t>
            </a:r>
            <a:r>
              <a:rPr lang="en-US" sz="2000" dirty="0">
                <a:highlight>
                  <a:srgbClr val="568754"/>
                </a:highlight>
              </a:rPr>
              <a:t>zo </a:t>
            </a:r>
            <a:r>
              <a:rPr lang="en-US" sz="2000" dirty="0" err="1">
                <a:highlight>
                  <a:srgbClr val="568754"/>
                </a:highlight>
              </a:rPr>
              <a:t>bijdragen</a:t>
            </a:r>
            <a:r>
              <a:rPr lang="en-US" sz="2000" dirty="0">
                <a:highlight>
                  <a:srgbClr val="568754"/>
                </a:highlight>
              </a:rPr>
              <a:t> tot </a:t>
            </a:r>
            <a:r>
              <a:rPr lang="en-US" sz="2000" dirty="0" err="1">
                <a:highlight>
                  <a:srgbClr val="568754"/>
                </a:highlight>
              </a:rPr>
              <a:t>een</a:t>
            </a:r>
            <a:r>
              <a:rPr lang="en-US" sz="2000" dirty="0">
                <a:highlight>
                  <a:srgbClr val="568754"/>
                </a:highlight>
              </a:rPr>
              <a:t> </a:t>
            </a:r>
            <a:r>
              <a:rPr lang="en-US" sz="2000" dirty="0" err="1">
                <a:highlight>
                  <a:srgbClr val="568754"/>
                </a:highlight>
              </a:rPr>
              <a:t>duurzamere</a:t>
            </a:r>
            <a:r>
              <a:rPr lang="en-US" sz="2000" dirty="0">
                <a:highlight>
                  <a:srgbClr val="568754"/>
                </a:highlight>
              </a:rPr>
              <a:t> </a:t>
            </a:r>
            <a:r>
              <a:rPr lang="en-US" sz="2000" dirty="0" err="1">
                <a:highlight>
                  <a:srgbClr val="568754"/>
                </a:highlight>
              </a:rPr>
              <a:t>toekomst</a:t>
            </a:r>
            <a:r>
              <a:rPr lang="en-US" sz="2000" dirty="0">
                <a:highlight>
                  <a:srgbClr val="568754"/>
                </a:highlight>
              </a:rPr>
              <a:t> in Europa.</a:t>
            </a:r>
            <a:endParaRPr sz="1800" dirty="0"/>
          </a:p>
        </p:txBody>
      </p:sp>
      <p:sp>
        <p:nvSpPr>
          <p:cNvPr id="420" name="Google Shape;420;p6"/>
          <p:cNvSpPr txBox="1">
            <a:spLocks noGrp="1"/>
          </p:cNvSpPr>
          <p:nvPr>
            <p:ph type="body" idx="3"/>
          </p:nvPr>
        </p:nvSpPr>
        <p:spPr>
          <a:xfrm>
            <a:off x="645424" y="518018"/>
            <a:ext cx="6334298" cy="81434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dirty="0" err="1"/>
              <a:t>Relevantie</a:t>
            </a:r>
            <a:r>
              <a:rPr lang="en-US" sz="3200" dirty="0"/>
              <a:t> van </a:t>
            </a:r>
            <a:r>
              <a:rPr lang="en-US" sz="3200" dirty="0" err="1"/>
              <a:t>culinair</a:t>
            </a:r>
            <a:r>
              <a:rPr lang="en-US" sz="3200" dirty="0"/>
              <a:t> </a:t>
            </a:r>
            <a:r>
              <a:rPr lang="en-US" sz="3200" dirty="0" err="1"/>
              <a:t>erfgoed</a:t>
            </a:r>
            <a:endParaRPr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p7" descr="Organic herbs and pills"/>
          <p:cNvPicPr preferRelativeResize="0">
            <a:picLocks noGrp="1"/>
          </p:cNvPicPr>
          <p:nvPr>
            <p:ph type="pic" idx="2"/>
          </p:nvPr>
        </p:nvPicPr>
        <p:blipFill rotWithShape="1">
          <a:blip r:embed="rId3">
            <a:alphaModFix/>
          </a:blip>
          <a:srcRect l="20164" r="20164"/>
          <a:stretch/>
        </p:blipFill>
        <p:spPr>
          <a:xfrm>
            <a:off x="6852062" y="228600"/>
            <a:ext cx="5105121" cy="5704209"/>
          </a:xfrm>
          <a:prstGeom prst="rect">
            <a:avLst/>
          </a:prstGeom>
          <a:solidFill>
            <a:schemeClr val="lt1"/>
          </a:solidFill>
          <a:ln>
            <a:noFill/>
          </a:ln>
        </p:spPr>
      </p:pic>
      <p:sp>
        <p:nvSpPr>
          <p:cNvPr id="426" name="Google Shape;426;p7"/>
          <p:cNvSpPr txBox="1">
            <a:spLocks noGrp="1"/>
          </p:cNvSpPr>
          <p:nvPr>
            <p:ph type="body" idx="1"/>
          </p:nvPr>
        </p:nvSpPr>
        <p:spPr>
          <a:xfrm>
            <a:off x="881148" y="1404850"/>
            <a:ext cx="5743587" cy="5228705"/>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10000"/>
              </a:lnSpc>
              <a:spcBef>
                <a:spcPts val="0"/>
              </a:spcBef>
              <a:spcAft>
                <a:spcPts val="0"/>
              </a:spcAft>
              <a:buClr>
                <a:schemeClr val="lt1"/>
              </a:buClr>
              <a:buSzPts val="2400"/>
              <a:buNone/>
            </a:pPr>
            <a:r>
              <a:rPr lang="en-US" dirty="0">
                <a:highlight>
                  <a:srgbClr val="568754"/>
                </a:highlight>
              </a:rPr>
              <a:t>Het </a:t>
            </a:r>
            <a:r>
              <a:rPr lang="en-US" dirty="0" err="1">
                <a:highlight>
                  <a:srgbClr val="568754"/>
                </a:highlight>
              </a:rPr>
              <a:t>Europese</a:t>
            </a:r>
            <a:r>
              <a:rPr lang="en-US" dirty="0">
                <a:highlight>
                  <a:srgbClr val="568754"/>
                </a:highlight>
              </a:rPr>
              <a:t> </a:t>
            </a:r>
            <a:r>
              <a:rPr lang="en-US" dirty="0" err="1">
                <a:highlight>
                  <a:srgbClr val="568754"/>
                </a:highlight>
              </a:rPr>
              <a:t>immateriële</a:t>
            </a:r>
            <a:r>
              <a:rPr lang="en-US" dirty="0">
                <a:highlight>
                  <a:srgbClr val="568754"/>
                </a:highlight>
              </a:rPr>
              <a:t> </a:t>
            </a:r>
            <a:r>
              <a:rPr lang="en-US" dirty="0" err="1">
                <a:highlight>
                  <a:srgbClr val="568754"/>
                </a:highlight>
              </a:rPr>
              <a:t>culturele</a:t>
            </a:r>
            <a:r>
              <a:rPr lang="en-US" dirty="0">
                <a:highlight>
                  <a:srgbClr val="568754"/>
                </a:highlight>
              </a:rPr>
              <a:t> </a:t>
            </a:r>
            <a:r>
              <a:rPr lang="en-US" dirty="0" err="1">
                <a:highlight>
                  <a:srgbClr val="568754"/>
                </a:highlight>
              </a:rPr>
              <a:t>erfgoed</a:t>
            </a:r>
            <a:r>
              <a:rPr lang="en-US" dirty="0">
                <a:highlight>
                  <a:srgbClr val="568754"/>
                </a:highlight>
              </a:rPr>
              <a:t> van </a:t>
            </a:r>
            <a:r>
              <a:rPr lang="en-US" dirty="0" err="1">
                <a:highlight>
                  <a:srgbClr val="568754"/>
                </a:highlight>
              </a:rPr>
              <a:t>voedsel</a:t>
            </a:r>
            <a:r>
              <a:rPr lang="en-US" dirty="0">
                <a:highlight>
                  <a:srgbClr val="568754"/>
                </a:highlight>
              </a:rPr>
              <a:t> is </a:t>
            </a:r>
            <a:r>
              <a:rPr lang="en-US" b="1" dirty="0" err="1">
                <a:highlight>
                  <a:srgbClr val="568754"/>
                </a:highlight>
              </a:rPr>
              <a:t>een</a:t>
            </a:r>
            <a:r>
              <a:rPr lang="en-US" b="1" dirty="0">
                <a:highlight>
                  <a:srgbClr val="568754"/>
                </a:highlight>
              </a:rPr>
              <a:t> </a:t>
            </a:r>
            <a:r>
              <a:rPr lang="en-US" b="1" dirty="0" err="1">
                <a:highlight>
                  <a:srgbClr val="568754"/>
                </a:highlight>
              </a:rPr>
              <a:t>uitdrukking</a:t>
            </a:r>
            <a:r>
              <a:rPr lang="en-US" b="1" dirty="0">
                <a:highlight>
                  <a:srgbClr val="568754"/>
                </a:highlight>
              </a:rPr>
              <a:t> van </a:t>
            </a:r>
            <a:r>
              <a:rPr lang="en-US" b="1" dirty="0" err="1">
                <a:highlight>
                  <a:srgbClr val="568754"/>
                </a:highlight>
              </a:rPr>
              <a:t>onze</a:t>
            </a:r>
            <a:r>
              <a:rPr lang="en-US" b="1" dirty="0">
                <a:highlight>
                  <a:srgbClr val="568754"/>
                </a:highlight>
              </a:rPr>
              <a:t> </a:t>
            </a:r>
            <a:r>
              <a:rPr lang="en-US" b="1" dirty="0" err="1">
                <a:highlight>
                  <a:srgbClr val="568754"/>
                </a:highlight>
              </a:rPr>
              <a:t>culturele</a:t>
            </a:r>
            <a:r>
              <a:rPr lang="en-US" b="1" dirty="0">
                <a:highlight>
                  <a:srgbClr val="568754"/>
                </a:highlight>
              </a:rPr>
              <a:t> </a:t>
            </a:r>
            <a:r>
              <a:rPr lang="en-US" b="1" dirty="0" err="1">
                <a:highlight>
                  <a:srgbClr val="568754"/>
                </a:highlight>
              </a:rPr>
              <a:t>identiteit</a:t>
            </a:r>
            <a:r>
              <a:rPr lang="en-US" b="1" dirty="0">
                <a:highlight>
                  <a:srgbClr val="568754"/>
                </a:highlight>
              </a:rPr>
              <a:t> </a:t>
            </a:r>
            <a:r>
              <a:rPr lang="en-US" b="1" dirty="0" err="1">
                <a:highlight>
                  <a:srgbClr val="568754"/>
                </a:highlight>
              </a:rPr>
              <a:t>en</a:t>
            </a:r>
            <a:r>
              <a:rPr lang="en-US" b="1" dirty="0">
                <a:highlight>
                  <a:srgbClr val="568754"/>
                </a:highlight>
              </a:rPr>
              <a:t> </a:t>
            </a:r>
            <a:r>
              <a:rPr lang="en-US" b="1" dirty="0" err="1">
                <a:highlight>
                  <a:srgbClr val="568754"/>
                </a:highlight>
              </a:rPr>
              <a:t>diversiteit</a:t>
            </a:r>
            <a:r>
              <a:rPr lang="en-US" dirty="0">
                <a:highlight>
                  <a:srgbClr val="568754"/>
                </a:highlight>
              </a:rPr>
              <a:t>, </a:t>
            </a:r>
            <a:r>
              <a:rPr lang="en-US" dirty="0" err="1">
                <a:highlight>
                  <a:srgbClr val="568754"/>
                </a:highlight>
              </a:rPr>
              <a:t>en</a:t>
            </a:r>
            <a:r>
              <a:rPr lang="en-US" dirty="0">
                <a:highlight>
                  <a:srgbClr val="568754"/>
                </a:highlight>
              </a:rPr>
              <a:t> is </a:t>
            </a:r>
            <a:r>
              <a:rPr lang="en-US" dirty="0" err="1">
                <a:highlight>
                  <a:srgbClr val="568754"/>
                </a:highlight>
              </a:rPr>
              <a:t>als</a:t>
            </a:r>
            <a:r>
              <a:rPr lang="en-US" dirty="0">
                <a:highlight>
                  <a:srgbClr val="568754"/>
                </a:highlight>
              </a:rPr>
              <a:t> </a:t>
            </a:r>
            <a:r>
              <a:rPr lang="en-US" dirty="0" err="1">
                <a:highlight>
                  <a:srgbClr val="568754"/>
                </a:highlight>
              </a:rPr>
              <a:t>zodanig</a:t>
            </a:r>
            <a:r>
              <a:rPr lang="en-US" dirty="0">
                <a:highlight>
                  <a:srgbClr val="568754"/>
                </a:highlight>
              </a:rPr>
              <a:t> </a:t>
            </a:r>
            <a:r>
              <a:rPr lang="en-US" dirty="0" err="1">
                <a:highlight>
                  <a:srgbClr val="568754"/>
                </a:highlight>
              </a:rPr>
              <a:t>een</a:t>
            </a:r>
            <a:r>
              <a:rPr lang="en-US" dirty="0">
                <a:highlight>
                  <a:srgbClr val="568754"/>
                </a:highlight>
              </a:rPr>
              <a:t> </a:t>
            </a:r>
            <a:r>
              <a:rPr lang="en-US" dirty="0" err="1">
                <a:highlight>
                  <a:srgbClr val="568754"/>
                </a:highlight>
              </a:rPr>
              <a:t>onderschatte</a:t>
            </a:r>
            <a:r>
              <a:rPr lang="en-US" dirty="0">
                <a:highlight>
                  <a:srgbClr val="568754"/>
                </a:highlight>
              </a:rPr>
              <a:t> </a:t>
            </a:r>
            <a:r>
              <a:rPr lang="en-US" dirty="0" err="1">
                <a:highlight>
                  <a:srgbClr val="568754"/>
                </a:highlight>
              </a:rPr>
              <a:t>hulpbron</a:t>
            </a:r>
            <a:r>
              <a:rPr lang="en-US" dirty="0">
                <a:highlight>
                  <a:srgbClr val="568754"/>
                </a:highlight>
              </a:rPr>
              <a:t>. </a:t>
            </a:r>
            <a:endParaRPr dirty="0"/>
          </a:p>
          <a:p>
            <a:pPr marL="0" lvl="0" indent="0" algn="l" rtl="0">
              <a:lnSpc>
                <a:spcPct val="110000"/>
              </a:lnSpc>
              <a:spcBef>
                <a:spcPts val="1000"/>
              </a:spcBef>
              <a:spcAft>
                <a:spcPts val="0"/>
              </a:spcAft>
              <a:buClr>
                <a:schemeClr val="lt1"/>
              </a:buClr>
              <a:buSzPts val="2400"/>
              <a:buNone/>
            </a:pPr>
            <a:r>
              <a:rPr lang="en-US" dirty="0" err="1">
                <a:highlight>
                  <a:srgbClr val="568754"/>
                </a:highlight>
              </a:rPr>
              <a:t>Voedsel</a:t>
            </a:r>
            <a:r>
              <a:rPr lang="en-US" dirty="0">
                <a:highlight>
                  <a:srgbClr val="568754"/>
                </a:highlight>
              </a:rPr>
              <a:t> </a:t>
            </a:r>
            <a:r>
              <a:rPr lang="en-US" dirty="0" err="1">
                <a:highlight>
                  <a:srgbClr val="568754"/>
                </a:highlight>
              </a:rPr>
              <a:t>en</a:t>
            </a:r>
            <a:r>
              <a:rPr lang="en-US" dirty="0">
                <a:highlight>
                  <a:srgbClr val="568754"/>
                </a:highlight>
              </a:rPr>
              <a:t> </a:t>
            </a:r>
            <a:r>
              <a:rPr lang="en-US" dirty="0" err="1">
                <a:highlight>
                  <a:srgbClr val="568754"/>
                </a:highlight>
              </a:rPr>
              <a:t>gastronomie</a:t>
            </a:r>
            <a:r>
              <a:rPr lang="en-US" dirty="0">
                <a:highlight>
                  <a:srgbClr val="568754"/>
                </a:highlight>
              </a:rPr>
              <a:t> </a:t>
            </a:r>
            <a:r>
              <a:rPr lang="en-US" dirty="0" err="1">
                <a:highlight>
                  <a:srgbClr val="568754"/>
                </a:highlight>
              </a:rPr>
              <a:t>worden</a:t>
            </a:r>
            <a:r>
              <a:rPr lang="en-US" dirty="0">
                <a:highlight>
                  <a:srgbClr val="568754"/>
                </a:highlight>
              </a:rPr>
              <a:t> </a:t>
            </a:r>
            <a:r>
              <a:rPr lang="en-US" dirty="0" err="1">
                <a:highlight>
                  <a:srgbClr val="568754"/>
                </a:highlight>
              </a:rPr>
              <a:t>grotendeels</a:t>
            </a:r>
            <a:r>
              <a:rPr lang="en-US" dirty="0">
                <a:highlight>
                  <a:srgbClr val="568754"/>
                </a:highlight>
              </a:rPr>
              <a:t> </a:t>
            </a:r>
            <a:r>
              <a:rPr lang="en-US" dirty="0" err="1">
                <a:highlight>
                  <a:srgbClr val="568754"/>
                </a:highlight>
              </a:rPr>
              <a:t>gebruikt</a:t>
            </a:r>
            <a:r>
              <a:rPr lang="en-US" dirty="0">
                <a:highlight>
                  <a:srgbClr val="568754"/>
                </a:highlight>
              </a:rPr>
              <a:t> om </a:t>
            </a:r>
            <a:r>
              <a:rPr lang="en-US" b="1" dirty="0">
                <a:highlight>
                  <a:srgbClr val="568754"/>
                </a:highlight>
              </a:rPr>
              <a:t>het </a:t>
            </a:r>
            <a:r>
              <a:rPr lang="en-US" b="1" dirty="0" err="1">
                <a:highlight>
                  <a:srgbClr val="568754"/>
                </a:highlight>
              </a:rPr>
              <a:t>toerisme</a:t>
            </a:r>
            <a:r>
              <a:rPr lang="en-US" b="1" dirty="0">
                <a:highlight>
                  <a:srgbClr val="568754"/>
                </a:highlight>
              </a:rPr>
              <a:t> </a:t>
            </a:r>
            <a:r>
              <a:rPr lang="en-US" b="1" dirty="0" err="1">
                <a:highlight>
                  <a:srgbClr val="568754"/>
                </a:highlight>
              </a:rPr>
              <a:t>te</a:t>
            </a:r>
            <a:r>
              <a:rPr lang="en-US" b="1" dirty="0">
                <a:highlight>
                  <a:srgbClr val="568754"/>
                </a:highlight>
              </a:rPr>
              <a:t> </a:t>
            </a:r>
            <a:r>
              <a:rPr lang="en-US" b="1" dirty="0" err="1">
                <a:highlight>
                  <a:srgbClr val="568754"/>
                </a:highlight>
              </a:rPr>
              <a:t>bevorderen</a:t>
            </a:r>
            <a:r>
              <a:rPr lang="en-US" dirty="0">
                <a:highlight>
                  <a:srgbClr val="568754"/>
                </a:highlight>
              </a:rPr>
              <a:t>, maar </a:t>
            </a:r>
            <a:r>
              <a:rPr lang="en-US" dirty="0" err="1">
                <a:highlight>
                  <a:srgbClr val="568754"/>
                </a:highlight>
              </a:rPr>
              <a:t>worden</a:t>
            </a:r>
            <a:r>
              <a:rPr lang="en-US" dirty="0">
                <a:highlight>
                  <a:srgbClr val="568754"/>
                </a:highlight>
              </a:rPr>
              <a:t> </a:t>
            </a:r>
            <a:r>
              <a:rPr lang="en-US" dirty="0" err="1">
                <a:highlight>
                  <a:srgbClr val="568754"/>
                </a:highlight>
              </a:rPr>
              <a:t>zelden</a:t>
            </a:r>
            <a:r>
              <a:rPr lang="en-US" dirty="0">
                <a:highlight>
                  <a:srgbClr val="568754"/>
                </a:highlight>
              </a:rPr>
              <a:t> </a:t>
            </a:r>
            <a:r>
              <a:rPr lang="en-US" dirty="0" err="1">
                <a:highlight>
                  <a:srgbClr val="568754"/>
                </a:highlight>
              </a:rPr>
              <a:t>erkend</a:t>
            </a:r>
            <a:r>
              <a:rPr lang="en-US" dirty="0">
                <a:highlight>
                  <a:srgbClr val="568754"/>
                </a:highlight>
              </a:rPr>
              <a:t> </a:t>
            </a:r>
            <a:r>
              <a:rPr lang="en-US" dirty="0" err="1">
                <a:highlight>
                  <a:srgbClr val="568754"/>
                </a:highlight>
              </a:rPr>
              <a:t>als</a:t>
            </a:r>
            <a:r>
              <a:rPr lang="en-US" dirty="0">
                <a:highlight>
                  <a:srgbClr val="568754"/>
                </a:highlight>
              </a:rPr>
              <a:t> </a:t>
            </a:r>
            <a:r>
              <a:rPr lang="en-US" dirty="0" err="1">
                <a:highlight>
                  <a:srgbClr val="568754"/>
                </a:highlight>
              </a:rPr>
              <a:t>een</a:t>
            </a:r>
            <a:r>
              <a:rPr lang="en-US" dirty="0">
                <a:highlight>
                  <a:srgbClr val="568754"/>
                </a:highlight>
              </a:rPr>
              <a:t> </a:t>
            </a:r>
            <a:r>
              <a:rPr lang="en-US" dirty="0" err="1">
                <a:highlight>
                  <a:srgbClr val="568754"/>
                </a:highlight>
              </a:rPr>
              <a:t>troef</a:t>
            </a:r>
            <a:r>
              <a:rPr lang="en-US" dirty="0">
                <a:highlight>
                  <a:srgbClr val="568754"/>
                </a:highlight>
              </a:rPr>
              <a:t> die </a:t>
            </a:r>
            <a:r>
              <a:rPr lang="en-US" dirty="0" err="1">
                <a:highlight>
                  <a:srgbClr val="568754"/>
                </a:highlight>
              </a:rPr>
              <a:t>zowel</a:t>
            </a:r>
            <a:r>
              <a:rPr lang="en-US" dirty="0">
                <a:highlight>
                  <a:srgbClr val="568754"/>
                </a:highlight>
              </a:rPr>
              <a:t> het </a:t>
            </a:r>
            <a:r>
              <a:rPr lang="en-US" dirty="0" err="1">
                <a:highlight>
                  <a:srgbClr val="568754"/>
                </a:highlight>
              </a:rPr>
              <a:t>gevoel</a:t>
            </a:r>
            <a:r>
              <a:rPr lang="en-US" dirty="0">
                <a:highlight>
                  <a:srgbClr val="568754"/>
                </a:highlight>
              </a:rPr>
              <a:t> </a:t>
            </a:r>
            <a:r>
              <a:rPr lang="en-US" dirty="0" err="1">
                <a:highlight>
                  <a:srgbClr val="568754"/>
                </a:highlight>
              </a:rPr>
              <a:t>deel</a:t>
            </a:r>
            <a:r>
              <a:rPr lang="en-US" dirty="0">
                <a:highlight>
                  <a:srgbClr val="568754"/>
                </a:highlight>
              </a:rPr>
              <a:t> </a:t>
            </a:r>
            <a:r>
              <a:rPr lang="en-US" dirty="0" err="1">
                <a:highlight>
                  <a:srgbClr val="568754"/>
                </a:highlight>
              </a:rPr>
              <a:t>uit</a:t>
            </a:r>
            <a:r>
              <a:rPr lang="en-US" dirty="0">
                <a:highlight>
                  <a:srgbClr val="568754"/>
                </a:highlight>
              </a:rPr>
              <a:t> </a:t>
            </a:r>
            <a:r>
              <a:rPr lang="en-US" dirty="0" err="1">
                <a:highlight>
                  <a:srgbClr val="568754"/>
                </a:highlight>
              </a:rPr>
              <a:t>te</a:t>
            </a:r>
            <a:r>
              <a:rPr lang="en-US" dirty="0">
                <a:highlight>
                  <a:srgbClr val="568754"/>
                </a:highlight>
              </a:rPr>
              <a:t> </a:t>
            </a:r>
            <a:r>
              <a:rPr lang="en-US" dirty="0" err="1">
                <a:highlight>
                  <a:srgbClr val="568754"/>
                </a:highlight>
              </a:rPr>
              <a:t>maken</a:t>
            </a:r>
            <a:r>
              <a:rPr lang="en-US" dirty="0">
                <a:highlight>
                  <a:srgbClr val="568754"/>
                </a:highlight>
              </a:rPr>
              <a:t> van </a:t>
            </a:r>
            <a:r>
              <a:rPr lang="en-US" dirty="0" err="1">
                <a:highlight>
                  <a:srgbClr val="568754"/>
                </a:highlight>
              </a:rPr>
              <a:t>een</a:t>
            </a:r>
            <a:r>
              <a:rPr lang="en-US" dirty="0">
                <a:highlight>
                  <a:srgbClr val="568754"/>
                </a:highlight>
              </a:rPr>
              <a:t> </a:t>
            </a:r>
            <a:r>
              <a:rPr lang="en-US" dirty="0" err="1">
                <a:highlight>
                  <a:srgbClr val="568754"/>
                </a:highlight>
              </a:rPr>
              <a:t>gemeenschappelijke</a:t>
            </a:r>
            <a:r>
              <a:rPr lang="en-US" dirty="0">
                <a:highlight>
                  <a:srgbClr val="568754"/>
                </a:highlight>
              </a:rPr>
              <a:t> </a:t>
            </a:r>
            <a:r>
              <a:rPr lang="en-US" dirty="0" err="1">
                <a:highlight>
                  <a:srgbClr val="568754"/>
                </a:highlight>
              </a:rPr>
              <a:t>Europese</a:t>
            </a:r>
            <a:r>
              <a:rPr lang="en-US" dirty="0">
                <a:highlight>
                  <a:srgbClr val="568754"/>
                </a:highlight>
              </a:rPr>
              <a:t> </a:t>
            </a:r>
            <a:r>
              <a:rPr lang="en-US" dirty="0" err="1">
                <a:highlight>
                  <a:srgbClr val="568754"/>
                </a:highlight>
              </a:rPr>
              <a:t>ruimte</a:t>
            </a:r>
            <a:r>
              <a:rPr lang="en-US" dirty="0">
                <a:highlight>
                  <a:srgbClr val="568754"/>
                </a:highlight>
              </a:rPr>
              <a:t> </a:t>
            </a:r>
            <a:r>
              <a:rPr lang="en-US" dirty="0" err="1">
                <a:highlight>
                  <a:srgbClr val="568754"/>
                </a:highlight>
              </a:rPr>
              <a:t>als</a:t>
            </a:r>
            <a:r>
              <a:rPr lang="en-US" dirty="0">
                <a:highlight>
                  <a:srgbClr val="568754"/>
                </a:highlight>
              </a:rPr>
              <a:t> </a:t>
            </a:r>
            <a:r>
              <a:rPr lang="en-US" b="1" dirty="0">
                <a:highlight>
                  <a:srgbClr val="568754"/>
                </a:highlight>
              </a:rPr>
              <a:t>de </a:t>
            </a:r>
            <a:r>
              <a:rPr lang="en-US" b="1" dirty="0" err="1">
                <a:highlight>
                  <a:srgbClr val="568754"/>
                </a:highlight>
              </a:rPr>
              <a:t>sociale</a:t>
            </a:r>
            <a:r>
              <a:rPr lang="en-US" b="1" dirty="0">
                <a:highlight>
                  <a:srgbClr val="568754"/>
                </a:highlight>
              </a:rPr>
              <a:t> </a:t>
            </a:r>
            <a:r>
              <a:rPr lang="en-US" b="1" dirty="0" err="1">
                <a:highlight>
                  <a:srgbClr val="568754"/>
                </a:highlight>
              </a:rPr>
              <a:t>integratie</a:t>
            </a:r>
            <a:r>
              <a:rPr lang="en-US" b="1" dirty="0">
                <a:highlight>
                  <a:srgbClr val="568754"/>
                </a:highlight>
              </a:rPr>
              <a:t> </a:t>
            </a:r>
            <a:r>
              <a:rPr lang="en-US" b="1" dirty="0" err="1">
                <a:highlight>
                  <a:srgbClr val="568754"/>
                </a:highlight>
              </a:rPr>
              <a:t>kan</a:t>
            </a:r>
            <a:r>
              <a:rPr lang="en-US" b="1" dirty="0">
                <a:highlight>
                  <a:srgbClr val="568754"/>
                </a:highlight>
              </a:rPr>
              <a:t> </a:t>
            </a:r>
            <a:r>
              <a:rPr lang="en-US" dirty="0" err="1">
                <a:highlight>
                  <a:srgbClr val="568754"/>
                </a:highlight>
              </a:rPr>
              <a:t>versterken</a:t>
            </a:r>
            <a:r>
              <a:rPr lang="en-US" dirty="0">
                <a:highlight>
                  <a:srgbClr val="568754"/>
                </a:highlight>
              </a:rPr>
              <a:t>. </a:t>
            </a:r>
            <a:endParaRPr dirty="0"/>
          </a:p>
          <a:p>
            <a:pPr marL="0" lvl="0" indent="0" algn="l" rtl="0">
              <a:lnSpc>
                <a:spcPct val="110000"/>
              </a:lnSpc>
              <a:spcBef>
                <a:spcPts val="1000"/>
              </a:spcBef>
              <a:spcAft>
                <a:spcPts val="0"/>
              </a:spcAft>
              <a:buClr>
                <a:schemeClr val="lt1"/>
              </a:buClr>
              <a:buSzPts val="2400"/>
              <a:buNone/>
            </a:pPr>
            <a:endParaRPr dirty="0">
              <a:highlight>
                <a:srgbClr val="568754"/>
              </a:highlight>
            </a:endParaRPr>
          </a:p>
          <a:p>
            <a:pPr marL="0" lvl="0" indent="0" algn="l" rtl="0">
              <a:lnSpc>
                <a:spcPct val="110000"/>
              </a:lnSpc>
              <a:spcBef>
                <a:spcPts val="1000"/>
              </a:spcBef>
              <a:spcAft>
                <a:spcPts val="0"/>
              </a:spcAft>
              <a:buClr>
                <a:schemeClr val="lt1"/>
              </a:buClr>
              <a:buSzPts val="2400"/>
              <a:buNone/>
            </a:pPr>
            <a:r>
              <a:rPr lang="en-US" dirty="0"/>
              <a:t>De </a:t>
            </a:r>
            <a:r>
              <a:rPr lang="en-US" dirty="0" err="1"/>
              <a:t>diversiteit</a:t>
            </a:r>
            <a:r>
              <a:rPr lang="en-US" dirty="0"/>
              <a:t> van </a:t>
            </a:r>
            <a:r>
              <a:rPr lang="en-US" dirty="0" err="1"/>
              <a:t>voedsel</a:t>
            </a:r>
            <a:r>
              <a:rPr lang="en-US" dirty="0"/>
              <a:t> </a:t>
            </a:r>
            <a:r>
              <a:rPr lang="en-US" dirty="0" err="1"/>
              <a:t>vormt</a:t>
            </a:r>
            <a:r>
              <a:rPr lang="en-US" dirty="0"/>
              <a:t> </a:t>
            </a:r>
            <a:r>
              <a:rPr lang="en-US" dirty="0" err="1"/>
              <a:t>een</a:t>
            </a:r>
            <a:r>
              <a:rPr lang="en-US" dirty="0"/>
              <a:t> </a:t>
            </a:r>
            <a:r>
              <a:rPr lang="en-US" dirty="0" err="1"/>
              <a:t>uniek</a:t>
            </a:r>
            <a:r>
              <a:rPr lang="en-US" dirty="0"/>
              <a:t> </a:t>
            </a:r>
            <a:r>
              <a:rPr lang="en-US" dirty="0" err="1">
                <a:highlight>
                  <a:srgbClr val="568754"/>
                </a:highlight>
              </a:rPr>
              <a:t>en</a:t>
            </a:r>
            <a:r>
              <a:rPr lang="en-US" dirty="0">
                <a:highlight>
                  <a:srgbClr val="568754"/>
                </a:highlight>
              </a:rPr>
              <a:t> </a:t>
            </a:r>
            <a:r>
              <a:rPr lang="en-US" dirty="0" err="1">
                <a:highlight>
                  <a:srgbClr val="568754"/>
                </a:highlight>
              </a:rPr>
              <a:t>kostbaar</a:t>
            </a:r>
            <a:r>
              <a:rPr lang="en-US" dirty="0">
                <a:highlight>
                  <a:srgbClr val="568754"/>
                </a:highlight>
              </a:rPr>
              <a:t> </a:t>
            </a:r>
            <a:r>
              <a:rPr lang="en-US" dirty="0" err="1">
                <a:highlight>
                  <a:srgbClr val="568754"/>
                </a:highlight>
              </a:rPr>
              <a:t>erfgoed</a:t>
            </a:r>
            <a:r>
              <a:rPr lang="en-US" dirty="0">
                <a:highlight>
                  <a:srgbClr val="568754"/>
                </a:highlight>
              </a:rPr>
              <a:t>: </a:t>
            </a:r>
            <a:r>
              <a:rPr lang="en-US" dirty="0" err="1">
                <a:highlight>
                  <a:srgbClr val="568754"/>
                </a:highlight>
              </a:rPr>
              <a:t>genetische</a:t>
            </a:r>
            <a:r>
              <a:rPr lang="en-US" dirty="0">
                <a:highlight>
                  <a:srgbClr val="568754"/>
                </a:highlight>
              </a:rPr>
              <a:t> </a:t>
            </a:r>
            <a:r>
              <a:rPr lang="en-US" dirty="0" err="1">
                <a:highlight>
                  <a:srgbClr val="568754"/>
                </a:highlight>
              </a:rPr>
              <a:t>diversiteit</a:t>
            </a:r>
            <a:r>
              <a:rPr lang="en-US" dirty="0">
                <a:highlight>
                  <a:srgbClr val="568754"/>
                </a:highlight>
              </a:rPr>
              <a:t>, maar </a:t>
            </a:r>
            <a:r>
              <a:rPr lang="en-US" dirty="0" err="1">
                <a:highlight>
                  <a:srgbClr val="568754"/>
                </a:highlight>
              </a:rPr>
              <a:t>ook</a:t>
            </a:r>
            <a:r>
              <a:rPr lang="en-US" dirty="0">
                <a:highlight>
                  <a:srgbClr val="568754"/>
                </a:highlight>
              </a:rPr>
              <a:t> </a:t>
            </a:r>
            <a:r>
              <a:rPr lang="en-US" dirty="0" err="1">
                <a:highlight>
                  <a:srgbClr val="568754"/>
                </a:highlight>
              </a:rPr>
              <a:t>culturele</a:t>
            </a:r>
            <a:r>
              <a:rPr lang="en-US" dirty="0">
                <a:highlight>
                  <a:srgbClr val="568754"/>
                </a:highlight>
              </a:rPr>
              <a:t>, </a:t>
            </a:r>
            <a:r>
              <a:rPr lang="en-US" dirty="0" err="1">
                <a:highlight>
                  <a:srgbClr val="568754"/>
                </a:highlight>
              </a:rPr>
              <a:t>sociale</a:t>
            </a:r>
            <a:r>
              <a:rPr lang="en-US" dirty="0">
                <a:highlight>
                  <a:srgbClr val="568754"/>
                </a:highlight>
              </a:rPr>
              <a:t> </a:t>
            </a:r>
            <a:r>
              <a:rPr lang="en-US" dirty="0" err="1">
                <a:highlight>
                  <a:srgbClr val="568754"/>
                </a:highlight>
              </a:rPr>
              <a:t>en</a:t>
            </a:r>
            <a:r>
              <a:rPr lang="en-US" dirty="0">
                <a:highlight>
                  <a:srgbClr val="568754"/>
                </a:highlight>
              </a:rPr>
              <a:t> </a:t>
            </a:r>
            <a:r>
              <a:rPr lang="en-US" dirty="0" err="1">
                <a:highlight>
                  <a:srgbClr val="568754"/>
                </a:highlight>
              </a:rPr>
              <a:t>economische</a:t>
            </a:r>
            <a:r>
              <a:rPr lang="en-US" dirty="0">
                <a:highlight>
                  <a:srgbClr val="568754"/>
                </a:highlight>
              </a:rPr>
              <a:t> </a:t>
            </a:r>
            <a:r>
              <a:rPr lang="en-US" dirty="0" err="1">
                <a:highlight>
                  <a:srgbClr val="568754"/>
                </a:highlight>
              </a:rPr>
              <a:t>diversiteit</a:t>
            </a:r>
            <a:r>
              <a:rPr lang="en-US" dirty="0">
                <a:highlight>
                  <a:srgbClr val="568754"/>
                </a:highlight>
              </a:rPr>
              <a:t>. </a:t>
            </a:r>
            <a:r>
              <a:rPr lang="en-US" dirty="0" err="1">
                <a:highlight>
                  <a:srgbClr val="568754"/>
                </a:highlight>
              </a:rPr>
              <a:t>Zij</a:t>
            </a:r>
            <a:r>
              <a:rPr lang="en-US" dirty="0">
                <a:highlight>
                  <a:srgbClr val="568754"/>
                </a:highlight>
              </a:rPr>
              <a:t> </a:t>
            </a:r>
            <a:r>
              <a:rPr lang="en-US" dirty="0" err="1">
                <a:highlight>
                  <a:srgbClr val="568754"/>
                </a:highlight>
              </a:rPr>
              <a:t>zal</a:t>
            </a:r>
            <a:r>
              <a:rPr lang="en-US" dirty="0">
                <a:highlight>
                  <a:srgbClr val="568754"/>
                </a:highlight>
              </a:rPr>
              <a:t> </a:t>
            </a:r>
            <a:r>
              <a:rPr lang="en-US" dirty="0" err="1">
                <a:highlight>
                  <a:srgbClr val="568754"/>
                </a:highlight>
              </a:rPr>
              <a:t>een</a:t>
            </a:r>
            <a:r>
              <a:rPr lang="en-US" dirty="0">
                <a:highlight>
                  <a:srgbClr val="568754"/>
                </a:highlight>
              </a:rPr>
              <a:t> </a:t>
            </a:r>
            <a:r>
              <a:rPr lang="en-US" dirty="0" err="1">
                <a:highlight>
                  <a:srgbClr val="568754"/>
                </a:highlight>
              </a:rPr>
              <a:t>belangrijke</a:t>
            </a:r>
            <a:r>
              <a:rPr lang="en-US" dirty="0">
                <a:highlight>
                  <a:srgbClr val="568754"/>
                </a:highlight>
              </a:rPr>
              <a:t> </a:t>
            </a:r>
            <a:r>
              <a:rPr lang="en-US" dirty="0" err="1">
                <a:highlight>
                  <a:srgbClr val="568754"/>
                </a:highlight>
              </a:rPr>
              <a:t>troef</a:t>
            </a:r>
            <a:r>
              <a:rPr lang="en-US" dirty="0">
                <a:highlight>
                  <a:srgbClr val="568754"/>
                </a:highlight>
              </a:rPr>
              <a:t> </a:t>
            </a:r>
            <a:r>
              <a:rPr lang="en-US" dirty="0" err="1">
                <a:highlight>
                  <a:srgbClr val="568754"/>
                </a:highlight>
              </a:rPr>
              <a:t>zijn</a:t>
            </a:r>
            <a:r>
              <a:rPr lang="en-US" dirty="0">
                <a:highlight>
                  <a:srgbClr val="568754"/>
                </a:highlight>
              </a:rPr>
              <a:t> </a:t>
            </a:r>
            <a:r>
              <a:rPr lang="en-US" dirty="0" err="1">
                <a:highlight>
                  <a:srgbClr val="568754"/>
                </a:highlight>
              </a:rPr>
              <a:t>voor</a:t>
            </a:r>
            <a:r>
              <a:rPr lang="en-US" dirty="0">
                <a:highlight>
                  <a:srgbClr val="568754"/>
                </a:highlight>
              </a:rPr>
              <a:t> het </a:t>
            </a:r>
            <a:r>
              <a:rPr lang="en-US" dirty="0" err="1">
                <a:highlight>
                  <a:srgbClr val="568754"/>
                </a:highlight>
              </a:rPr>
              <a:t>sociaal-economisch</a:t>
            </a:r>
            <a:r>
              <a:rPr lang="en-US" dirty="0">
                <a:highlight>
                  <a:srgbClr val="568754"/>
                </a:highlight>
              </a:rPr>
              <a:t> </a:t>
            </a:r>
            <a:r>
              <a:rPr lang="en-US" dirty="0" err="1">
                <a:highlight>
                  <a:srgbClr val="568754"/>
                </a:highlight>
              </a:rPr>
              <a:t>herstel</a:t>
            </a:r>
            <a:r>
              <a:rPr lang="en-US" dirty="0">
                <a:highlight>
                  <a:srgbClr val="568754"/>
                </a:highlight>
              </a:rPr>
              <a:t> </a:t>
            </a:r>
            <a:r>
              <a:rPr lang="en-US" dirty="0" err="1">
                <a:highlight>
                  <a:srgbClr val="568754"/>
                </a:highlight>
              </a:rPr>
              <a:t>en</a:t>
            </a:r>
            <a:r>
              <a:rPr lang="en-US" dirty="0">
                <a:highlight>
                  <a:srgbClr val="568754"/>
                </a:highlight>
              </a:rPr>
              <a:t> de </a:t>
            </a:r>
            <a:r>
              <a:rPr lang="en-US" dirty="0" err="1">
                <a:highlight>
                  <a:srgbClr val="568754"/>
                </a:highlight>
              </a:rPr>
              <a:t>veerkracht</a:t>
            </a:r>
            <a:r>
              <a:rPr lang="en-US" dirty="0">
                <a:highlight>
                  <a:srgbClr val="568754"/>
                </a:highlight>
              </a:rPr>
              <a:t> van Europa</a:t>
            </a:r>
            <a:r>
              <a:rPr lang="en-US" b="1" dirty="0">
                <a:highlight>
                  <a:srgbClr val="568754"/>
                </a:highlight>
              </a:rPr>
              <a:t>, </a:t>
            </a:r>
            <a:r>
              <a:rPr lang="en-US" b="1" dirty="0" err="1">
                <a:highlight>
                  <a:srgbClr val="568754"/>
                </a:highlight>
              </a:rPr>
              <a:t>aangezien</a:t>
            </a:r>
            <a:r>
              <a:rPr lang="en-US" b="1" dirty="0">
                <a:highlight>
                  <a:srgbClr val="568754"/>
                </a:highlight>
              </a:rPr>
              <a:t> </a:t>
            </a:r>
            <a:r>
              <a:rPr lang="en-US" b="1" dirty="0" err="1">
                <a:highlight>
                  <a:srgbClr val="568754"/>
                </a:highlight>
              </a:rPr>
              <a:t>zij</a:t>
            </a:r>
            <a:r>
              <a:rPr lang="en-US" b="1" dirty="0">
                <a:highlight>
                  <a:srgbClr val="568754"/>
                </a:highlight>
              </a:rPr>
              <a:t> </a:t>
            </a:r>
            <a:r>
              <a:rPr lang="en-US" b="1" dirty="0" err="1">
                <a:highlight>
                  <a:srgbClr val="568754"/>
                </a:highlight>
              </a:rPr>
              <a:t>bijdraagt</a:t>
            </a:r>
            <a:r>
              <a:rPr lang="en-US" b="1" dirty="0">
                <a:highlight>
                  <a:srgbClr val="568754"/>
                </a:highlight>
              </a:rPr>
              <a:t> tot de </a:t>
            </a:r>
            <a:r>
              <a:rPr lang="en-US" b="1" dirty="0" err="1">
                <a:highlight>
                  <a:srgbClr val="568754"/>
                </a:highlight>
              </a:rPr>
              <a:t>bescherming</a:t>
            </a:r>
            <a:r>
              <a:rPr lang="en-US" b="1" dirty="0">
                <a:highlight>
                  <a:srgbClr val="568754"/>
                </a:highlight>
              </a:rPr>
              <a:t> van de </a:t>
            </a:r>
            <a:r>
              <a:rPr lang="en-US" b="1" dirty="0" err="1">
                <a:highlight>
                  <a:srgbClr val="568754"/>
                </a:highlight>
              </a:rPr>
              <a:t>biodiversiteit</a:t>
            </a:r>
            <a:r>
              <a:rPr lang="en-US" b="1" dirty="0">
                <a:highlight>
                  <a:srgbClr val="568754"/>
                </a:highlight>
              </a:rPr>
              <a:t>, </a:t>
            </a:r>
            <a:r>
              <a:rPr lang="en-US" b="1" dirty="0" err="1">
                <a:highlight>
                  <a:srgbClr val="568754"/>
                </a:highlight>
              </a:rPr>
              <a:t>duurzame</a:t>
            </a:r>
            <a:r>
              <a:rPr lang="en-US" b="1" dirty="0">
                <a:highlight>
                  <a:srgbClr val="568754"/>
                </a:highlight>
              </a:rPr>
              <a:t> </a:t>
            </a:r>
            <a:r>
              <a:rPr lang="en-US" b="1" dirty="0" err="1">
                <a:highlight>
                  <a:srgbClr val="568754"/>
                </a:highlight>
              </a:rPr>
              <a:t>lokale</a:t>
            </a:r>
            <a:r>
              <a:rPr lang="en-US" b="1" dirty="0">
                <a:highlight>
                  <a:srgbClr val="568754"/>
                </a:highlight>
              </a:rPr>
              <a:t> </a:t>
            </a:r>
            <a:r>
              <a:rPr lang="en-US" b="1" dirty="0" err="1">
                <a:highlight>
                  <a:srgbClr val="568754"/>
                </a:highlight>
              </a:rPr>
              <a:t>ontwikkeling</a:t>
            </a:r>
            <a:r>
              <a:rPr lang="en-US" b="1" dirty="0">
                <a:highlight>
                  <a:srgbClr val="568754"/>
                </a:highlight>
              </a:rPr>
              <a:t>, </a:t>
            </a:r>
            <a:r>
              <a:rPr lang="en-US" b="1" dirty="0" err="1">
                <a:highlight>
                  <a:srgbClr val="568754"/>
                </a:highlight>
              </a:rPr>
              <a:t>duurzaam</a:t>
            </a:r>
            <a:r>
              <a:rPr lang="en-US" b="1" dirty="0">
                <a:highlight>
                  <a:srgbClr val="568754"/>
                </a:highlight>
              </a:rPr>
              <a:t> </a:t>
            </a:r>
            <a:r>
              <a:rPr lang="en-US" b="1" dirty="0" err="1"/>
              <a:t>cultureel</a:t>
            </a:r>
            <a:r>
              <a:rPr lang="en-US" b="1" dirty="0"/>
              <a:t> </a:t>
            </a:r>
            <a:r>
              <a:rPr lang="en-US" b="1" dirty="0" err="1"/>
              <a:t>toerisme</a:t>
            </a:r>
            <a:r>
              <a:rPr lang="en-US" b="1" dirty="0"/>
              <a:t>, </a:t>
            </a:r>
            <a:r>
              <a:rPr lang="en-US" b="1" dirty="0" err="1"/>
              <a:t>sociale</a:t>
            </a:r>
            <a:r>
              <a:rPr lang="en-US" b="1" dirty="0"/>
              <a:t> </a:t>
            </a:r>
            <a:r>
              <a:rPr lang="en-US" b="1" dirty="0" err="1"/>
              <a:t>cohesie</a:t>
            </a:r>
            <a:r>
              <a:rPr lang="en-US" b="1" dirty="0"/>
              <a:t> </a:t>
            </a:r>
            <a:r>
              <a:rPr lang="en-US" b="1" dirty="0" err="1"/>
              <a:t>en</a:t>
            </a:r>
            <a:r>
              <a:rPr lang="en-US" b="1" dirty="0"/>
              <a:t> </a:t>
            </a:r>
            <a:r>
              <a:rPr lang="en-US" b="1" dirty="0" err="1"/>
              <a:t>inclusie</a:t>
            </a:r>
            <a:r>
              <a:rPr lang="en-US" b="1" dirty="0"/>
              <a:t>.</a:t>
            </a:r>
            <a:endParaRPr b="1" dirty="0"/>
          </a:p>
          <a:p>
            <a:pPr marL="0" lvl="0" indent="0" algn="l" rtl="0">
              <a:lnSpc>
                <a:spcPct val="110000"/>
              </a:lnSpc>
              <a:spcBef>
                <a:spcPts val="1000"/>
              </a:spcBef>
              <a:spcAft>
                <a:spcPts val="0"/>
              </a:spcAft>
              <a:buClr>
                <a:schemeClr val="lt1"/>
              </a:buClr>
              <a:buSzPts val="2400"/>
              <a:buNone/>
            </a:pPr>
            <a:endParaRPr dirty="0">
              <a:highlight>
                <a:srgbClr val="568754"/>
              </a:highlight>
            </a:endParaRPr>
          </a:p>
        </p:txBody>
      </p:sp>
      <p:sp>
        <p:nvSpPr>
          <p:cNvPr id="427" name="Google Shape;427;p7"/>
          <p:cNvSpPr txBox="1">
            <a:spLocks noGrp="1"/>
          </p:cNvSpPr>
          <p:nvPr>
            <p:ph type="body" idx="3"/>
          </p:nvPr>
        </p:nvSpPr>
        <p:spPr>
          <a:xfrm>
            <a:off x="773084" y="518018"/>
            <a:ext cx="6334298" cy="814346"/>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lt1"/>
              </a:buClr>
              <a:buSzPts val="3200"/>
              <a:buNone/>
            </a:pPr>
            <a:r>
              <a:rPr lang="en-US" sz="3200" dirty="0" err="1"/>
              <a:t>Relevantie</a:t>
            </a:r>
            <a:r>
              <a:rPr lang="en-US" sz="3200" dirty="0"/>
              <a:t> van </a:t>
            </a:r>
            <a:r>
              <a:rPr lang="en-US" sz="3200" dirty="0" err="1"/>
              <a:t>culinair</a:t>
            </a:r>
            <a:r>
              <a:rPr lang="en-US" sz="3200" dirty="0"/>
              <a:t> </a:t>
            </a:r>
            <a:r>
              <a:rPr lang="en-US" sz="3200" dirty="0" err="1"/>
              <a:t>erfgoed</a:t>
            </a:r>
            <a:r>
              <a:rPr lang="en-US" sz="3200" dirty="0"/>
              <a:t>:</a:t>
            </a:r>
            <a:endParaRPr sz="3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8" descr="A picture containing text, businesscard, envelope&#10;&#10;Description automatically generated">
            <a:hlinkClick r:id="rId3"/>
          </p:cNvPr>
          <p:cNvPicPr preferRelativeResize="0">
            <a:picLocks noGrp="1"/>
          </p:cNvPicPr>
          <p:nvPr>
            <p:ph type="pic" idx="2"/>
          </p:nvPr>
        </p:nvPicPr>
        <p:blipFill rotWithShape="1">
          <a:blip r:embed="rId4">
            <a:alphaModFix/>
          </a:blip>
          <a:srcRect l="4765" r="3698"/>
          <a:stretch/>
        </p:blipFill>
        <p:spPr>
          <a:xfrm>
            <a:off x="7061200" y="1203325"/>
            <a:ext cx="5130800" cy="3913188"/>
          </a:xfrm>
          <a:prstGeom prst="rect">
            <a:avLst/>
          </a:prstGeom>
          <a:solidFill>
            <a:schemeClr val="lt1"/>
          </a:solidFill>
          <a:ln>
            <a:noFill/>
          </a:ln>
        </p:spPr>
      </p:pic>
      <p:sp>
        <p:nvSpPr>
          <p:cNvPr id="433" name="Google Shape;433;p8"/>
          <p:cNvSpPr txBox="1">
            <a:spLocks noGrp="1"/>
          </p:cNvSpPr>
          <p:nvPr>
            <p:ph type="body" idx="1"/>
          </p:nvPr>
        </p:nvSpPr>
        <p:spPr>
          <a:xfrm>
            <a:off x="831350" y="3594101"/>
            <a:ext cx="5029134" cy="223351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33637"/>
              </a:buClr>
              <a:buSzPts val="2400"/>
              <a:buNone/>
            </a:pPr>
            <a:r>
              <a:rPr lang="en-US" dirty="0"/>
              <a:t>Lees </a:t>
            </a:r>
            <a:r>
              <a:rPr lang="en-US" dirty="0" err="1"/>
              <a:t>dit</a:t>
            </a:r>
            <a:r>
              <a:rPr lang="en-US" dirty="0"/>
              <a:t> </a:t>
            </a:r>
            <a:r>
              <a:rPr lang="en-US" dirty="0" err="1"/>
              <a:t>verslag</a:t>
            </a:r>
            <a:r>
              <a:rPr lang="en-US" dirty="0"/>
              <a:t> om </a:t>
            </a:r>
            <a:r>
              <a:rPr lang="en-US" dirty="0" err="1"/>
              <a:t>beter</a:t>
            </a:r>
            <a:r>
              <a:rPr lang="en-US" dirty="0"/>
              <a:t> </a:t>
            </a:r>
            <a:r>
              <a:rPr lang="en-US" dirty="0" err="1"/>
              <a:t>te</a:t>
            </a:r>
            <a:r>
              <a:rPr lang="en-US" dirty="0"/>
              <a:t> </a:t>
            </a:r>
            <a:r>
              <a:rPr lang="en-US" dirty="0" err="1"/>
              <a:t>begrijpen</a:t>
            </a:r>
            <a:r>
              <a:rPr lang="en-US" dirty="0"/>
              <a:t> </a:t>
            </a:r>
            <a:r>
              <a:rPr lang="en-US" dirty="0" err="1"/>
              <a:t>waarom</a:t>
            </a:r>
            <a:r>
              <a:rPr lang="en-US" dirty="0"/>
              <a:t> </a:t>
            </a:r>
            <a:r>
              <a:rPr lang="en-US" dirty="0" err="1"/>
              <a:t>cultureel</a:t>
            </a:r>
            <a:r>
              <a:rPr lang="en-US" dirty="0"/>
              <a:t> </a:t>
            </a:r>
            <a:r>
              <a:rPr lang="en-US" dirty="0" err="1"/>
              <a:t>erfgoed</a:t>
            </a:r>
            <a:r>
              <a:rPr lang="en-US" dirty="0"/>
              <a:t> zo </a:t>
            </a:r>
            <a:r>
              <a:rPr lang="en-US" dirty="0" err="1"/>
              <a:t>belangrijk</a:t>
            </a:r>
            <a:r>
              <a:rPr lang="en-US" dirty="0"/>
              <a:t> is.</a:t>
            </a:r>
            <a:endParaRPr dirty="0"/>
          </a:p>
          <a:p>
            <a:pPr marL="228600" lvl="0" indent="-228600" algn="l" rtl="0">
              <a:lnSpc>
                <a:spcPct val="90000"/>
              </a:lnSpc>
              <a:spcBef>
                <a:spcPts val="1000"/>
              </a:spcBef>
              <a:spcAft>
                <a:spcPts val="0"/>
              </a:spcAft>
              <a:buClr>
                <a:srgbClr val="033637"/>
              </a:buClr>
              <a:buSzPts val="2400"/>
              <a:buNone/>
            </a:pPr>
            <a:r>
              <a:rPr lang="en-US" u="sng" dirty="0">
                <a:solidFill>
                  <a:schemeClr val="hlink"/>
                </a:solidFill>
                <a:hlinkClick r:id="rId3"/>
              </a:rPr>
              <a:t>Berlin-Call-Action-Eng.pdf (europanostra.org)</a:t>
            </a:r>
            <a:endParaRPr dirty="0"/>
          </a:p>
        </p:txBody>
      </p:sp>
      <p:sp>
        <p:nvSpPr>
          <p:cNvPr id="434" name="Google Shape;434;p8"/>
          <p:cNvSpPr txBox="1">
            <a:spLocks noGrp="1"/>
          </p:cNvSpPr>
          <p:nvPr>
            <p:ph type="body" idx="3"/>
          </p:nvPr>
        </p:nvSpPr>
        <p:spPr>
          <a:xfrm>
            <a:off x="747201" y="805450"/>
            <a:ext cx="5113283"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Werkgever Oefening</a:t>
            </a:r>
            <a:endParaRPr sz="32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9" descr="A picture containing background pattern&#10;&#10;Description automatically generated"/>
          <p:cNvPicPr preferRelativeResize="0">
            <a:picLocks noGrp="1"/>
          </p:cNvPicPr>
          <p:nvPr>
            <p:ph type="pic" idx="2"/>
          </p:nvPr>
        </p:nvPicPr>
        <p:blipFill rotWithShape="1">
          <a:blip r:embed="rId3">
            <a:alphaModFix/>
          </a:blip>
          <a:srcRect t="20804" b="20804"/>
          <a:stretch/>
        </p:blipFill>
        <p:spPr>
          <a:xfrm>
            <a:off x="247650" y="1469050"/>
            <a:ext cx="11696699" cy="4699000"/>
          </a:xfrm>
          <a:prstGeom prst="rect">
            <a:avLst/>
          </a:prstGeom>
          <a:solidFill>
            <a:schemeClr val="lt1"/>
          </a:solidFill>
          <a:ln>
            <a:noFill/>
          </a:ln>
        </p:spPr>
      </p:pic>
      <p:sp>
        <p:nvSpPr>
          <p:cNvPr id="440" name="Google Shape;440;p9"/>
          <p:cNvSpPr txBox="1"/>
          <p:nvPr/>
        </p:nvSpPr>
        <p:spPr>
          <a:xfrm>
            <a:off x="445341" y="398839"/>
            <a:ext cx="8131165" cy="582221"/>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rgbClr val="568754"/>
              </a:buClr>
              <a:buSzPct val="100000"/>
              <a:buFont typeface="Arial"/>
              <a:buNone/>
            </a:pPr>
            <a:r>
              <a:rPr lang="en-US" sz="3600" b="1" i="0">
                <a:solidFill>
                  <a:srgbClr val="568754"/>
                </a:solidFill>
                <a:latin typeface="Raleway"/>
                <a:ea typeface="Raleway"/>
                <a:cs typeface="Raleway"/>
                <a:sym typeface="Raleway"/>
              </a:rPr>
              <a:t>De Europese dimensie begrijpen</a:t>
            </a:r>
            <a:endParaRPr sz="3600" b="1" i="0">
              <a:solidFill>
                <a:srgbClr val="568754"/>
              </a:solidFill>
              <a:latin typeface="Raleway"/>
              <a:ea typeface="Raleway"/>
              <a:cs typeface="Raleway"/>
              <a:sym typeface="Raleway"/>
            </a:endParaRPr>
          </a:p>
        </p:txBody>
      </p:sp>
      <p:sp>
        <p:nvSpPr>
          <p:cNvPr id="441" name="Google Shape;441;p9"/>
          <p:cNvSpPr txBox="1">
            <a:spLocks noGrp="1"/>
          </p:cNvSpPr>
          <p:nvPr>
            <p:ph type="body" idx="1"/>
          </p:nvPr>
        </p:nvSpPr>
        <p:spPr>
          <a:xfrm>
            <a:off x="7277100" y="2974136"/>
            <a:ext cx="4667249" cy="1466443"/>
          </a:xfrm>
          <a:prstGeom prst="rect">
            <a:avLst/>
          </a:prstGeom>
          <a:noFill/>
          <a:ln>
            <a:noFill/>
          </a:ln>
        </p:spPr>
        <p:txBody>
          <a:bodyPr spcFirstLastPara="1" wrap="square" lIns="91425" tIns="45700" rIns="91425" bIns="45700" anchor="ctr" anchorCtr="0">
            <a:normAutofit/>
          </a:bodyPr>
          <a:lstStyle/>
          <a:p>
            <a:pPr marL="228600" lvl="0" indent="-228600" algn="ctr" rtl="0">
              <a:lnSpc>
                <a:spcPct val="90000"/>
              </a:lnSpc>
              <a:spcBef>
                <a:spcPts val="0"/>
              </a:spcBef>
              <a:spcAft>
                <a:spcPts val="0"/>
              </a:spcAft>
              <a:buClr>
                <a:schemeClr val="lt1"/>
              </a:buClr>
              <a:buSzPts val="2400"/>
              <a:buNone/>
            </a:pPr>
            <a:endParaRPr/>
          </a:p>
        </p:txBody>
      </p:sp>
      <p:sp>
        <p:nvSpPr>
          <p:cNvPr id="442" name="Google Shape;442;p9"/>
          <p:cNvSpPr txBox="1"/>
          <p:nvPr/>
        </p:nvSpPr>
        <p:spPr>
          <a:xfrm>
            <a:off x="3172968" y="2368295"/>
            <a:ext cx="9019032" cy="2797593"/>
          </a:xfrm>
          <a:prstGeom prst="rect">
            <a:avLst/>
          </a:prstGeom>
          <a:solidFill>
            <a:srgbClr val="568754"/>
          </a:solidFill>
          <a:ln>
            <a:noFill/>
          </a:ln>
        </p:spPr>
        <p:txBody>
          <a:bodyPr spcFirstLastPara="1" wrap="square" lIns="91425" tIns="45700" rIns="91425" bIns="45700" anchor="ctr" anchorCtr="0">
            <a:noAutofit/>
          </a:bodyPr>
          <a:lstStyle/>
          <a:p>
            <a:pPr marL="228600" marR="0" lvl="0" indent="-228600" rtl="0">
              <a:lnSpc>
                <a:spcPct val="120000"/>
              </a:lnSpc>
              <a:spcBef>
                <a:spcPts val="0"/>
              </a:spcBef>
              <a:spcAft>
                <a:spcPts val="0"/>
              </a:spcAft>
              <a:buClr>
                <a:schemeClr val="lt1"/>
              </a:buClr>
              <a:buSzPct val="100000"/>
              <a:buFont typeface="Arial"/>
              <a:buNone/>
            </a:pPr>
            <a:r>
              <a:rPr lang="en-US" sz="1800" b="0" i="0" dirty="0">
                <a:solidFill>
                  <a:schemeClr val="lt1"/>
                </a:solidFill>
                <a:latin typeface="Raleway"/>
                <a:ea typeface="Raleway"/>
                <a:cs typeface="Raleway"/>
                <a:sym typeface="Raleway"/>
              </a:rPr>
              <a:t>Het </a:t>
            </a:r>
            <a:r>
              <a:rPr lang="en-US" sz="1800" b="0" i="0" u="sng" dirty="0" err="1">
                <a:solidFill>
                  <a:srgbClr val="085156"/>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Europees</a:t>
            </a:r>
            <a:r>
              <a:rPr lang="en-US" sz="1800" b="0" i="0" u="sng" dirty="0">
                <a:solidFill>
                  <a:srgbClr val="085156"/>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 </a:t>
            </a:r>
            <a:r>
              <a:rPr lang="en-US" sz="1800" b="0" i="0" u="sng" dirty="0" err="1">
                <a:solidFill>
                  <a:srgbClr val="085156"/>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Economisch</a:t>
            </a:r>
            <a:r>
              <a:rPr lang="en-US" sz="1800" b="0" i="0" u="sng" dirty="0">
                <a:solidFill>
                  <a:srgbClr val="085156"/>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 en </a:t>
            </a:r>
            <a:r>
              <a:rPr lang="en-US" sz="1800" b="0" i="0" u="sng" dirty="0" err="1">
                <a:solidFill>
                  <a:srgbClr val="085156"/>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Sociaal</a:t>
            </a:r>
            <a:r>
              <a:rPr lang="en-US" sz="1800" b="0" i="0" u="sng" dirty="0">
                <a:solidFill>
                  <a:srgbClr val="085156"/>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 </a:t>
            </a:r>
            <a:r>
              <a:rPr lang="en-US" sz="1800" b="0" i="0" u="sng" dirty="0" err="1">
                <a:solidFill>
                  <a:srgbClr val="085156"/>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Comité</a:t>
            </a:r>
            <a:r>
              <a:rPr lang="en-US" sz="1800" b="0" i="0" u="sng" dirty="0">
                <a:solidFill>
                  <a:srgbClr val="085156"/>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 </a:t>
            </a:r>
            <a:r>
              <a:rPr lang="en-US" sz="1800" b="0" i="0" dirty="0">
                <a:solidFill>
                  <a:schemeClr val="lt1"/>
                </a:solidFill>
                <a:latin typeface="Raleway"/>
                <a:ea typeface="Raleway"/>
                <a:cs typeface="Raleway"/>
                <a:sym typeface="Raleway"/>
              </a:rPr>
              <a:t>(EESC) </a:t>
            </a:r>
            <a:r>
              <a:rPr lang="en-US" sz="1800" b="0" i="0" dirty="0" err="1">
                <a:solidFill>
                  <a:schemeClr val="lt1"/>
                </a:solidFill>
                <a:latin typeface="Raleway"/>
                <a:ea typeface="Raleway"/>
                <a:cs typeface="Raleway"/>
                <a:sym typeface="Raleway"/>
              </a:rPr>
              <a:t>benadrukt</a:t>
            </a:r>
            <a:r>
              <a:rPr lang="en-US" sz="1800" b="0" i="0" dirty="0">
                <a:solidFill>
                  <a:schemeClr val="lt1"/>
                </a:solidFill>
                <a:latin typeface="Raleway"/>
                <a:ea typeface="Raleway"/>
                <a:cs typeface="Raleway"/>
                <a:sym typeface="Raleway"/>
              </a:rPr>
              <a:t> </a:t>
            </a:r>
            <a:r>
              <a:rPr lang="en-US" sz="1800" b="0" i="0" dirty="0" err="1">
                <a:solidFill>
                  <a:schemeClr val="lt1"/>
                </a:solidFill>
                <a:latin typeface="Raleway"/>
                <a:ea typeface="Raleway"/>
                <a:cs typeface="Raleway"/>
                <a:sym typeface="Raleway"/>
              </a:rPr>
              <a:t>dat</a:t>
            </a:r>
            <a:r>
              <a:rPr lang="en-US" sz="1800" b="0" i="0" dirty="0">
                <a:solidFill>
                  <a:schemeClr val="lt1"/>
                </a:solidFill>
                <a:latin typeface="Raleway"/>
                <a:ea typeface="Raleway"/>
                <a:cs typeface="Raleway"/>
                <a:sym typeface="Raleway"/>
              </a:rPr>
              <a:t> er </a:t>
            </a:r>
            <a:r>
              <a:rPr lang="en-US" sz="1800" b="0" i="0" dirty="0" err="1">
                <a:solidFill>
                  <a:schemeClr val="lt1"/>
                </a:solidFill>
                <a:latin typeface="Raleway"/>
                <a:ea typeface="Raleway"/>
                <a:cs typeface="Raleway"/>
                <a:sym typeface="Raleway"/>
              </a:rPr>
              <a:t>een</a:t>
            </a:r>
            <a:r>
              <a:rPr lang="en-US" sz="1800" b="0" i="0" dirty="0">
                <a:solidFill>
                  <a:schemeClr val="lt1"/>
                </a:solidFill>
                <a:latin typeface="Raleway"/>
                <a:ea typeface="Raleway"/>
                <a:cs typeface="Raleway"/>
                <a:sym typeface="Raleway"/>
              </a:rPr>
              <a:t> </a:t>
            </a:r>
            <a:r>
              <a:rPr lang="en-US" sz="1800" b="0" i="0" dirty="0" err="1">
                <a:solidFill>
                  <a:schemeClr val="lt1"/>
                </a:solidFill>
                <a:latin typeface="Raleway"/>
                <a:ea typeface="Raleway"/>
                <a:cs typeface="Raleway"/>
                <a:sym typeface="Raleway"/>
              </a:rPr>
              <a:t>cultuur</a:t>
            </a:r>
            <a:r>
              <a:rPr lang="en-US" sz="1800" b="0" i="0" dirty="0">
                <a:solidFill>
                  <a:schemeClr val="lt1"/>
                </a:solidFill>
                <a:latin typeface="Raleway"/>
                <a:ea typeface="Raleway"/>
                <a:cs typeface="Raleway"/>
                <a:sym typeface="Raleway"/>
              </a:rPr>
              <a:t> </a:t>
            </a:r>
            <a:r>
              <a:rPr lang="en-US" sz="1800" b="0" i="0" dirty="0" err="1">
                <a:solidFill>
                  <a:schemeClr val="lt1"/>
                </a:solidFill>
                <a:latin typeface="Raleway"/>
                <a:ea typeface="Raleway"/>
                <a:cs typeface="Raleway"/>
                <a:sym typeface="Raleway"/>
              </a:rPr>
              <a:t>moet</a:t>
            </a:r>
            <a:r>
              <a:rPr lang="en-US" sz="1800" b="0" i="0" dirty="0">
                <a:solidFill>
                  <a:schemeClr val="lt1"/>
                </a:solidFill>
                <a:latin typeface="Raleway"/>
                <a:ea typeface="Raleway"/>
                <a:cs typeface="Raleway"/>
                <a:sym typeface="Raleway"/>
              </a:rPr>
              <a:t> </a:t>
            </a:r>
            <a:r>
              <a:rPr lang="en-US" sz="1800" b="0" i="0" dirty="0" err="1">
                <a:solidFill>
                  <a:schemeClr val="lt1"/>
                </a:solidFill>
                <a:latin typeface="Raleway"/>
                <a:ea typeface="Raleway"/>
                <a:cs typeface="Raleway"/>
                <a:sym typeface="Raleway"/>
              </a:rPr>
              <a:t>blijven</a:t>
            </a:r>
            <a:r>
              <a:rPr lang="en-US" sz="1800" b="0" i="0" dirty="0">
                <a:solidFill>
                  <a:schemeClr val="lt1"/>
                </a:solidFill>
                <a:latin typeface="Raleway"/>
                <a:ea typeface="Raleway"/>
                <a:cs typeface="Raleway"/>
                <a:sym typeface="Raleway"/>
              </a:rPr>
              <a:t> </a:t>
            </a:r>
            <a:r>
              <a:rPr lang="en-US" sz="1800" b="0" i="0" dirty="0" err="1">
                <a:solidFill>
                  <a:schemeClr val="lt1"/>
                </a:solidFill>
                <a:latin typeface="Raleway"/>
                <a:ea typeface="Raleway"/>
                <a:cs typeface="Raleway"/>
                <a:sym typeface="Raleway"/>
              </a:rPr>
              <a:t>bestaan</a:t>
            </a:r>
            <a:r>
              <a:rPr lang="en-US" sz="1800" b="0" i="0" dirty="0">
                <a:solidFill>
                  <a:schemeClr val="lt1"/>
                </a:solidFill>
                <a:latin typeface="Raleway"/>
                <a:ea typeface="Raleway"/>
                <a:cs typeface="Raleway"/>
                <a:sym typeface="Raleway"/>
              </a:rPr>
              <a:t> </a:t>
            </a:r>
            <a:r>
              <a:rPr lang="en-US" sz="1800" b="0" i="0" dirty="0" err="1">
                <a:solidFill>
                  <a:schemeClr val="lt1"/>
                </a:solidFill>
                <a:latin typeface="Raleway"/>
                <a:ea typeface="Raleway"/>
                <a:cs typeface="Raleway"/>
                <a:sym typeface="Raleway"/>
              </a:rPr>
              <a:t>waarin</a:t>
            </a:r>
            <a:r>
              <a:rPr lang="en-US" sz="1800" b="0" i="0" dirty="0">
                <a:solidFill>
                  <a:schemeClr val="lt1"/>
                </a:solidFill>
                <a:latin typeface="Raleway"/>
                <a:ea typeface="Raleway"/>
                <a:cs typeface="Raleway"/>
                <a:sym typeface="Raleway"/>
              </a:rPr>
              <a:t> het </a:t>
            </a:r>
            <a:r>
              <a:rPr lang="en-US" sz="1800" b="0" i="0" dirty="0" err="1">
                <a:solidFill>
                  <a:schemeClr val="lt1"/>
                </a:solidFill>
                <a:latin typeface="Raleway"/>
                <a:ea typeface="Raleway"/>
                <a:cs typeface="Raleway"/>
                <a:sym typeface="Raleway"/>
              </a:rPr>
              <a:t>nutritionele</a:t>
            </a:r>
            <a:r>
              <a:rPr lang="en-US" sz="1800" b="0" i="0" dirty="0">
                <a:solidFill>
                  <a:schemeClr val="lt1"/>
                </a:solidFill>
                <a:latin typeface="Raleway"/>
                <a:ea typeface="Raleway"/>
                <a:cs typeface="Raleway"/>
                <a:sym typeface="Raleway"/>
              </a:rPr>
              <a:t> en </a:t>
            </a:r>
            <a:r>
              <a:rPr lang="en-US" sz="1800" b="0" i="0" dirty="0" err="1">
                <a:solidFill>
                  <a:schemeClr val="lt1"/>
                </a:solidFill>
                <a:latin typeface="Raleway"/>
                <a:ea typeface="Raleway"/>
                <a:cs typeface="Raleway"/>
                <a:sym typeface="Raleway"/>
              </a:rPr>
              <a:t>culturele</a:t>
            </a:r>
            <a:r>
              <a:rPr lang="en-US" sz="1800" b="0" i="0" dirty="0">
                <a:solidFill>
                  <a:schemeClr val="lt1"/>
                </a:solidFill>
                <a:latin typeface="Raleway"/>
                <a:ea typeface="Raleway"/>
                <a:cs typeface="Raleway"/>
                <a:sym typeface="Raleway"/>
              </a:rPr>
              <a:t> </a:t>
            </a:r>
            <a:r>
              <a:rPr lang="en-US" sz="1800" b="0" i="0" dirty="0" err="1">
                <a:solidFill>
                  <a:schemeClr val="lt1"/>
                </a:solidFill>
                <a:latin typeface="Raleway"/>
                <a:ea typeface="Raleway"/>
                <a:cs typeface="Raleway"/>
                <a:sym typeface="Raleway"/>
              </a:rPr>
              <a:t>belang</a:t>
            </a:r>
            <a:r>
              <a:rPr lang="en-US" sz="1800" b="0" i="0" dirty="0">
                <a:solidFill>
                  <a:schemeClr val="lt1"/>
                </a:solidFill>
                <a:latin typeface="Raleway"/>
                <a:ea typeface="Raleway"/>
                <a:cs typeface="Raleway"/>
                <a:sym typeface="Raleway"/>
              </a:rPr>
              <a:t> van </a:t>
            </a:r>
            <a:r>
              <a:rPr lang="en-US" sz="1800" b="0" i="0" dirty="0" err="1">
                <a:solidFill>
                  <a:schemeClr val="lt1"/>
                </a:solidFill>
                <a:latin typeface="Raleway"/>
                <a:ea typeface="Raleway"/>
                <a:cs typeface="Raleway"/>
                <a:sym typeface="Raleway"/>
              </a:rPr>
              <a:t>voedsel</a:t>
            </a:r>
            <a:r>
              <a:rPr lang="en-US" sz="1800" b="0" i="0" dirty="0">
                <a:solidFill>
                  <a:schemeClr val="lt1"/>
                </a:solidFill>
                <a:latin typeface="Raleway"/>
                <a:ea typeface="Raleway"/>
                <a:cs typeface="Raleway"/>
                <a:sym typeface="Raleway"/>
              </a:rPr>
              <a:t>, </a:t>
            </a:r>
            <a:r>
              <a:rPr lang="en-US" sz="1800" b="0" i="0" dirty="0" err="1">
                <a:solidFill>
                  <a:schemeClr val="lt1"/>
                </a:solidFill>
                <a:latin typeface="Raleway"/>
                <a:ea typeface="Raleway"/>
                <a:cs typeface="Raleway"/>
                <a:sym typeface="Raleway"/>
              </a:rPr>
              <a:t>naast</a:t>
            </a:r>
            <a:r>
              <a:rPr lang="en-US" sz="1800" b="0" i="0" dirty="0">
                <a:solidFill>
                  <a:schemeClr val="lt1"/>
                </a:solidFill>
                <a:latin typeface="Raleway"/>
                <a:ea typeface="Raleway"/>
                <a:cs typeface="Raleway"/>
                <a:sym typeface="Raleway"/>
              </a:rPr>
              <a:t> de </a:t>
            </a:r>
            <a:r>
              <a:rPr lang="en-US" sz="1800" b="0" i="0" dirty="0" err="1">
                <a:solidFill>
                  <a:schemeClr val="lt1"/>
                </a:solidFill>
                <a:latin typeface="Raleway"/>
                <a:ea typeface="Raleway"/>
                <a:cs typeface="Raleway"/>
                <a:sym typeface="Raleway"/>
              </a:rPr>
              <a:t>sociale</a:t>
            </a:r>
            <a:r>
              <a:rPr lang="en-US" sz="1800" b="0" i="0" dirty="0">
                <a:solidFill>
                  <a:schemeClr val="lt1"/>
                </a:solidFill>
                <a:latin typeface="Raleway"/>
                <a:ea typeface="Raleway"/>
                <a:cs typeface="Raleway"/>
                <a:sym typeface="Raleway"/>
              </a:rPr>
              <a:t> en </a:t>
            </a:r>
            <a:r>
              <a:rPr lang="en-US" sz="1800" b="0" i="0" dirty="0" err="1">
                <a:solidFill>
                  <a:schemeClr val="lt1"/>
                </a:solidFill>
                <a:latin typeface="Raleway"/>
                <a:ea typeface="Raleway"/>
                <a:cs typeface="Raleway"/>
                <a:sym typeface="Raleway"/>
              </a:rPr>
              <a:t>milieugevolgen</a:t>
            </a:r>
            <a:r>
              <a:rPr lang="en-US" sz="1800" b="0" i="0" dirty="0">
                <a:solidFill>
                  <a:schemeClr val="lt1"/>
                </a:solidFill>
                <a:latin typeface="Raleway"/>
                <a:ea typeface="Raleway"/>
                <a:cs typeface="Raleway"/>
                <a:sym typeface="Raleway"/>
              </a:rPr>
              <a:t> </a:t>
            </a:r>
            <a:r>
              <a:rPr lang="en-US" sz="1800" b="0" i="0" dirty="0" err="1">
                <a:solidFill>
                  <a:schemeClr val="lt1"/>
                </a:solidFill>
                <a:latin typeface="Raleway"/>
                <a:ea typeface="Raleway"/>
                <a:cs typeface="Raleway"/>
                <a:sym typeface="Raleway"/>
              </a:rPr>
              <a:t>ervan</a:t>
            </a:r>
            <a:r>
              <a:rPr lang="en-US" sz="1800" b="0" i="0" dirty="0">
                <a:solidFill>
                  <a:schemeClr val="lt1"/>
                </a:solidFill>
                <a:latin typeface="Raleway"/>
                <a:ea typeface="Raleway"/>
                <a:cs typeface="Raleway"/>
                <a:sym typeface="Raleway"/>
              </a:rPr>
              <a:t>, op </a:t>
            </a:r>
            <a:r>
              <a:rPr lang="en-US" sz="1800" b="0" i="0" dirty="0" err="1">
                <a:solidFill>
                  <a:schemeClr val="lt1"/>
                </a:solidFill>
                <a:latin typeface="Raleway"/>
                <a:ea typeface="Raleway"/>
                <a:cs typeface="Raleway"/>
                <a:sym typeface="Raleway"/>
              </a:rPr>
              <a:t>waarde</a:t>
            </a:r>
            <a:r>
              <a:rPr lang="en-US" sz="1800" b="0" i="0" dirty="0">
                <a:solidFill>
                  <a:schemeClr val="lt1"/>
                </a:solidFill>
                <a:latin typeface="Raleway"/>
                <a:ea typeface="Raleway"/>
                <a:cs typeface="Raleway"/>
                <a:sym typeface="Raleway"/>
              </a:rPr>
              <a:t> </a:t>
            </a:r>
            <a:r>
              <a:rPr lang="en-US" sz="1800" b="0" i="0" dirty="0" err="1">
                <a:solidFill>
                  <a:schemeClr val="lt1"/>
                </a:solidFill>
                <a:latin typeface="Raleway"/>
                <a:ea typeface="Raleway"/>
                <a:cs typeface="Raleway"/>
                <a:sym typeface="Raleway"/>
              </a:rPr>
              <a:t>wordt</a:t>
            </a:r>
            <a:r>
              <a:rPr lang="en-US" sz="1800" b="0" i="0" dirty="0">
                <a:solidFill>
                  <a:schemeClr val="lt1"/>
                </a:solidFill>
                <a:latin typeface="Raleway"/>
                <a:ea typeface="Raleway"/>
                <a:cs typeface="Raleway"/>
                <a:sym typeface="Raleway"/>
              </a:rPr>
              <a:t> </a:t>
            </a:r>
            <a:r>
              <a:rPr lang="en-US" sz="1800" b="0" i="0" dirty="0" err="1">
                <a:solidFill>
                  <a:schemeClr val="lt1"/>
                </a:solidFill>
                <a:latin typeface="Raleway"/>
                <a:ea typeface="Raleway"/>
                <a:cs typeface="Raleway"/>
                <a:sym typeface="Raleway"/>
              </a:rPr>
              <a:t>geschat</a:t>
            </a:r>
            <a:r>
              <a:rPr lang="en-US" sz="1800" b="0" i="0" dirty="0">
                <a:solidFill>
                  <a:schemeClr val="lt1"/>
                </a:solidFill>
                <a:latin typeface="Raleway"/>
                <a:ea typeface="Raleway"/>
                <a:cs typeface="Raleway"/>
                <a:sym typeface="Raleway"/>
              </a:rPr>
              <a:t>.  Het </a:t>
            </a:r>
            <a:r>
              <a:rPr lang="en-US" sz="1800" b="0" i="0" dirty="0" err="1">
                <a:solidFill>
                  <a:schemeClr val="lt1"/>
                </a:solidFill>
                <a:latin typeface="Raleway"/>
                <a:ea typeface="Raleway"/>
                <a:cs typeface="Raleway"/>
                <a:sym typeface="Raleway"/>
              </a:rPr>
              <a:t>pleit</a:t>
            </a:r>
            <a:r>
              <a:rPr lang="en-US" sz="1800" b="0" i="0" dirty="0">
                <a:solidFill>
                  <a:schemeClr val="lt1"/>
                </a:solidFill>
                <a:latin typeface="Raleway"/>
                <a:ea typeface="Raleway"/>
                <a:cs typeface="Raleway"/>
                <a:sym typeface="Raleway"/>
              </a:rPr>
              <a:t> </a:t>
            </a:r>
            <a:r>
              <a:rPr lang="en-US" sz="1800" b="0" i="0" dirty="0" err="1">
                <a:solidFill>
                  <a:schemeClr val="lt1"/>
                </a:solidFill>
                <a:latin typeface="Raleway"/>
                <a:ea typeface="Raleway"/>
                <a:cs typeface="Raleway"/>
                <a:sym typeface="Raleway"/>
              </a:rPr>
              <a:t>voor</a:t>
            </a:r>
            <a:r>
              <a:rPr lang="en-US" sz="1800" b="0" i="0" dirty="0">
                <a:solidFill>
                  <a:schemeClr val="lt1"/>
                </a:solidFill>
                <a:latin typeface="Raleway"/>
                <a:ea typeface="Raleway"/>
                <a:cs typeface="Raleway"/>
                <a:sym typeface="Raleway"/>
              </a:rPr>
              <a:t> </a:t>
            </a:r>
            <a:r>
              <a:rPr lang="en-US" sz="1800" b="0" i="0" dirty="0" err="1">
                <a:solidFill>
                  <a:schemeClr val="lt1"/>
                </a:solidFill>
                <a:latin typeface="Raleway"/>
                <a:ea typeface="Raleway"/>
                <a:cs typeface="Raleway"/>
                <a:sym typeface="Raleway"/>
              </a:rPr>
              <a:t>een</a:t>
            </a:r>
            <a:r>
              <a:rPr lang="en-US" sz="1800" b="0" i="0" dirty="0">
                <a:solidFill>
                  <a:schemeClr val="lt1"/>
                </a:solidFill>
                <a:latin typeface="Raleway"/>
                <a:ea typeface="Raleway"/>
                <a:cs typeface="Raleway"/>
                <a:sym typeface="Raleway"/>
              </a:rPr>
              <a:t> </a:t>
            </a:r>
            <a:r>
              <a:rPr lang="en-US" sz="1800" b="0" i="0" u="sng" dirty="0" err="1">
                <a:solidFill>
                  <a:srgbClr val="085156"/>
                </a:solidFill>
                <a:latin typeface="Raleway"/>
                <a:ea typeface="Raleway"/>
                <a:cs typeface="Raleway"/>
                <a:sym typeface="Raleway"/>
                <a:hlinkClick r:id="rId5">
                  <a:extLst>
                    <a:ext uri="{A12FA001-AC4F-418D-AE19-62706E023703}">
                      <ahyp:hlinkClr xmlns:ahyp="http://schemas.microsoft.com/office/drawing/2018/hyperlinkcolor" val="tx"/>
                    </a:ext>
                  </a:extLst>
                </a:hlinkClick>
              </a:rPr>
              <a:t>alomvattend</a:t>
            </a:r>
            <a:r>
              <a:rPr lang="en-US" sz="1800" b="0" i="0" u="sng" dirty="0">
                <a:solidFill>
                  <a:srgbClr val="085156"/>
                </a:solidFill>
                <a:latin typeface="Raleway"/>
                <a:ea typeface="Raleway"/>
                <a:cs typeface="Raleway"/>
                <a:sym typeface="Raleway"/>
                <a:hlinkClick r:id="rId5">
                  <a:extLst>
                    <a:ext uri="{A12FA001-AC4F-418D-AE19-62706E023703}">
                      <ahyp:hlinkClr xmlns:ahyp="http://schemas.microsoft.com/office/drawing/2018/hyperlinkcolor" val="tx"/>
                    </a:ext>
                  </a:extLst>
                </a:hlinkClick>
              </a:rPr>
              <a:t> </a:t>
            </a:r>
            <a:r>
              <a:rPr lang="en-US" sz="1800" b="0" i="0" u="sng" dirty="0" err="1">
                <a:solidFill>
                  <a:srgbClr val="085156"/>
                </a:solidFill>
                <a:latin typeface="Raleway"/>
                <a:ea typeface="Raleway"/>
                <a:cs typeface="Raleway"/>
                <a:sym typeface="Raleway"/>
                <a:hlinkClick r:id="rId5">
                  <a:extLst>
                    <a:ext uri="{A12FA001-AC4F-418D-AE19-62706E023703}">
                      <ahyp:hlinkClr xmlns:ahyp="http://schemas.microsoft.com/office/drawing/2018/hyperlinkcolor" val="tx"/>
                    </a:ext>
                  </a:extLst>
                </a:hlinkClick>
              </a:rPr>
              <a:t>Europees</a:t>
            </a:r>
            <a:r>
              <a:rPr lang="en-US" sz="1800" b="0" i="0" u="sng" dirty="0">
                <a:solidFill>
                  <a:srgbClr val="085156"/>
                </a:solidFill>
                <a:latin typeface="Raleway"/>
                <a:ea typeface="Raleway"/>
                <a:cs typeface="Raleway"/>
                <a:sym typeface="Raleway"/>
                <a:hlinkClick r:id="rId5">
                  <a:extLst>
                    <a:ext uri="{A12FA001-AC4F-418D-AE19-62706E023703}">
                      <ahyp:hlinkClr xmlns:ahyp="http://schemas.microsoft.com/office/drawing/2018/hyperlinkcolor" val="tx"/>
                    </a:ext>
                  </a:extLst>
                </a:hlinkClick>
              </a:rPr>
              <a:t> </a:t>
            </a:r>
            <a:r>
              <a:rPr lang="en-US" sz="1800" b="0" i="0" u="sng" dirty="0" err="1">
                <a:solidFill>
                  <a:srgbClr val="085156"/>
                </a:solidFill>
                <a:latin typeface="Raleway"/>
                <a:ea typeface="Raleway"/>
                <a:cs typeface="Raleway"/>
                <a:sym typeface="Raleway"/>
                <a:hlinkClick r:id="rId5">
                  <a:extLst>
                    <a:ext uri="{A12FA001-AC4F-418D-AE19-62706E023703}">
                      <ahyp:hlinkClr xmlns:ahyp="http://schemas.microsoft.com/office/drawing/2018/hyperlinkcolor" val="tx"/>
                    </a:ext>
                  </a:extLst>
                </a:hlinkClick>
              </a:rPr>
              <a:t>voedselbeleid</a:t>
            </a:r>
            <a:r>
              <a:rPr lang="en-US" sz="1800" b="0" i="0" u="sng" dirty="0">
                <a:solidFill>
                  <a:srgbClr val="085156"/>
                </a:solidFill>
                <a:latin typeface="Raleway"/>
                <a:ea typeface="Raleway"/>
                <a:cs typeface="Raleway"/>
                <a:sym typeface="Raleway"/>
                <a:hlinkClick r:id="rId5">
                  <a:extLst>
                    <a:ext uri="{A12FA001-AC4F-418D-AE19-62706E023703}">
                      <ahyp:hlinkClr xmlns:ahyp="http://schemas.microsoft.com/office/drawing/2018/hyperlinkcolor" val="tx"/>
                    </a:ext>
                  </a:extLst>
                </a:hlinkClick>
              </a:rPr>
              <a:t> </a:t>
            </a:r>
            <a:r>
              <a:rPr lang="en-US" sz="1800" b="0" i="0" dirty="0" err="1">
                <a:solidFill>
                  <a:schemeClr val="lt1"/>
                </a:solidFill>
                <a:latin typeface="Raleway"/>
                <a:ea typeface="Raleway"/>
                <a:cs typeface="Raleway"/>
                <a:sym typeface="Raleway"/>
              </a:rPr>
              <a:t>dat</a:t>
            </a:r>
            <a:r>
              <a:rPr lang="en-US" sz="1800" b="0" i="0" dirty="0">
                <a:solidFill>
                  <a:schemeClr val="lt1"/>
                </a:solidFill>
                <a:latin typeface="Raleway"/>
                <a:ea typeface="Raleway"/>
                <a:cs typeface="Raleway"/>
                <a:sym typeface="Raleway"/>
              </a:rPr>
              <a:t> </a:t>
            </a:r>
            <a:r>
              <a:rPr lang="en-US" sz="1800" dirty="0">
                <a:solidFill>
                  <a:schemeClr val="lt1"/>
                </a:solidFill>
                <a:latin typeface="Raleway"/>
                <a:ea typeface="Raleway"/>
                <a:cs typeface="Raleway"/>
                <a:sym typeface="Raleway"/>
              </a:rPr>
              <a:t>‘’</a:t>
            </a:r>
            <a:r>
              <a:rPr lang="en-US" sz="1800" dirty="0" err="1">
                <a:solidFill>
                  <a:schemeClr val="lt1"/>
                </a:solidFill>
                <a:latin typeface="Raleway"/>
                <a:ea typeface="Raleway"/>
                <a:cs typeface="Raleway"/>
                <a:sym typeface="Raleway"/>
              </a:rPr>
              <a:t>moet</a:t>
            </a:r>
            <a:r>
              <a:rPr lang="en-US" sz="1800" dirty="0">
                <a:solidFill>
                  <a:schemeClr val="lt1"/>
                </a:solidFill>
                <a:latin typeface="Raleway"/>
                <a:ea typeface="Raleway"/>
                <a:cs typeface="Raleway"/>
                <a:sym typeface="Raleway"/>
              </a:rPr>
              <a:t> </a:t>
            </a:r>
            <a:r>
              <a:rPr lang="en-US" sz="1800" b="0" i="0" dirty="0">
                <a:solidFill>
                  <a:schemeClr val="lt1"/>
                </a:solidFill>
                <a:latin typeface="Raleway"/>
                <a:ea typeface="Raleway"/>
                <a:cs typeface="Raleway"/>
                <a:sym typeface="Raleway"/>
              </a:rPr>
              <a:t>de </a:t>
            </a:r>
            <a:r>
              <a:rPr lang="en-US" sz="1800" b="0" i="0" dirty="0" err="1">
                <a:solidFill>
                  <a:schemeClr val="lt1"/>
                </a:solidFill>
                <a:latin typeface="Raleway"/>
                <a:ea typeface="Raleway"/>
                <a:cs typeface="Raleway"/>
                <a:sym typeface="Raleway"/>
              </a:rPr>
              <a:t>samenhang</a:t>
            </a:r>
            <a:r>
              <a:rPr lang="en-US" sz="1800" b="0" i="0" dirty="0">
                <a:solidFill>
                  <a:schemeClr val="lt1"/>
                </a:solidFill>
                <a:latin typeface="Raleway"/>
                <a:ea typeface="Raleway"/>
                <a:cs typeface="Raleway"/>
                <a:sym typeface="Raleway"/>
              </a:rPr>
              <a:t> </a:t>
            </a:r>
            <a:r>
              <a:rPr lang="en-US" sz="1800" b="0" i="0" dirty="0" err="1">
                <a:solidFill>
                  <a:schemeClr val="lt1"/>
                </a:solidFill>
                <a:latin typeface="Raleway"/>
                <a:ea typeface="Raleway"/>
                <a:cs typeface="Raleway"/>
                <a:sym typeface="Raleway"/>
              </a:rPr>
              <a:t>tussen</a:t>
            </a:r>
            <a:r>
              <a:rPr lang="en-US" sz="1800" b="0" i="0" dirty="0">
                <a:solidFill>
                  <a:schemeClr val="lt1"/>
                </a:solidFill>
                <a:latin typeface="Raleway"/>
                <a:ea typeface="Raleway"/>
                <a:cs typeface="Raleway"/>
                <a:sym typeface="Raleway"/>
              </a:rPr>
              <a:t> </a:t>
            </a:r>
            <a:r>
              <a:rPr lang="en-US" sz="1800" b="0" i="0" dirty="0" err="1">
                <a:solidFill>
                  <a:schemeClr val="lt1"/>
                </a:solidFill>
                <a:latin typeface="Raleway"/>
                <a:ea typeface="Raleway"/>
                <a:cs typeface="Raleway"/>
                <a:sym typeface="Raleway"/>
              </a:rPr>
              <a:t>voedselgerelateerde</a:t>
            </a:r>
            <a:r>
              <a:rPr lang="en-US" sz="1800" b="0" i="0" dirty="0">
                <a:solidFill>
                  <a:schemeClr val="lt1"/>
                </a:solidFill>
                <a:latin typeface="Raleway"/>
                <a:ea typeface="Raleway"/>
                <a:cs typeface="Raleway"/>
                <a:sym typeface="Raleway"/>
              </a:rPr>
              <a:t> </a:t>
            </a:r>
            <a:r>
              <a:rPr lang="en-US" sz="1800" b="0" i="0" dirty="0" err="1">
                <a:solidFill>
                  <a:schemeClr val="lt1"/>
                </a:solidFill>
                <a:latin typeface="Raleway"/>
                <a:ea typeface="Raleway"/>
                <a:cs typeface="Raleway"/>
                <a:sym typeface="Raleway"/>
              </a:rPr>
              <a:t>beleidsterreinen</a:t>
            </a:r>
            <a:r>
              <a:rPr lang="en-US" sz="1800" b="0" i="0" dirty="0">
                <a:solidFill>
                  <a:schemeClr val="lt1"/>
                </a:solidFill>
                <a:latin typeface="Raleway"/>
                <a:ea typeface="Raleway"/>
                <a:cs typeface="Raleway"/>
                <a:sym typeface="Raleway"/>
              </a:rPr>
              <a:t> </a:t>
            </a:r>
            <a:r>
              <a:rPr lang="en-US" sz="1800" b="0" i="0" dirty="0" err="1">
                <a:solidFill>
                  <a:schemeClr val="lt1"/>
                </a:solidFill>
                <a:latin typeface="Raleway"/>
                <a:ea typeface="Raleway"/>
                <a:cs typeface="Raleway"/>
                <a:sym typeface="Raleway"/>
              </a:rPr>
              <a:t>verbeteren</a:t>
            </a:r>
            <a:r>
              <a:rPr lang="en-US" sz="1800" dirty="0">
                <a:solidFill>
                  <a:schemeClr val="lt1"/>
                </a:solidFill>
                <a:latin typeface="Raleway"/>
                <a:ea typeface="Raleway"/>
                <a:cs typeface="Raleway"/>
                <a:sym typeface="Raleway"/>
              </a:rPr>
              <a:t>,</a:t>
            </a:r>
            <a:r>
              <a:rPr lang="en-US" sz="1800" b="0" i="0" dirty="0">
                <a:solidFill>
                  <a:schemeClr val="lt1"/>
                </a:solidFill>
                <a:latin typeface="Raleway"/>
                <a:ea typeface="Raleway"/>
                <a:cs typeface="Raleway"/>
                <a:sym typeface="Raleway"/>
              </a:rPr>
              <a:t> de </a:t>
            </a:r>
            <a:r>
              <a:rPr lang="en-US" sz="1800" b="0" i="0" dirty="0" err="1">
                <a:solidFill>
                  <a:schemeClr val="lt1"/>
                </a:solidFill>
                <a:latin typeface="Raleway"/>
                <a:ea typeface="Raleway"/>
                <a:cs typeface="Raleway"/>
                <a:sym typeface="Raleway"/>
              </a:rPr>
              <a:t>waarde</a:t>
            </a:r>
            <a:r>
              <a:rPr lang="en-US" sz="1800" b="0" i="0" dirty="0">
                <a:solidFill>
                  <a:schemeClr val="lt1"/>
                </a:solidFill>
                <a:latin typeface="Raleway"/>
                <a:ea typeface="Raleway"/>
                <a:cs typeface="Raleway"/>
                <a:sym typeface="Raleway"/>
              </a:rPr>
              <a:t> van </a:t>
            </a:r>
            <a:r>
              <a:rPr lang="en-US" sz="1800" b="0" i="0" dirty="0" err="1">
                <a:solidFill>
                  <a:schemeClr val="lt1"/>
                </a:solidFill>
                <a:latin typeface="Raleway"/>
                <a:ea typeface="Raleway"/>
                <a:cs typeface="Raleway"/>
                <a:sym typeface="Raleway"/>
              </a:rPr>
              <a:t>voedsel</a:t>
            </a:r>
            <a:r>
              <a:rPr lang="en-US" sz="1800" b="0" i="0" dirty="0">
                <a:solidFill>
                  <a:schemeClr val="lt1"/>
                </a:solidFill>
                <a:latin typeface="Raleway"/>
                <a:ea typeface="Raleway"/>
                <a:cs typeface="Raleway"/>
                <a:sym typeface="Raleway"/>
              </a:rPr>
              <a:t> </a:t>
            </a:r>
            <a:r>
              <a:rPr lang="en-US" sz="1800" b="0" i="0" dirty="0" err="1">
                <a:solidFill>
                  <a:schemeClr val="lt1"/>
                </a:solidFill>
                <a:latin typeface="Raleway"/>
                <a:ea typeface="Raleway"/>
                <a:cs typeface="Raleway"/>
                <a:sym typeface="Raleway"/>
              </a:rPr>
              <a:t>herstellen</a:t>
            </a:r>
            <a:r>
              <a:rPr lang="en-US" sz="1800" b="0" i="0" dirty="0">
                <a:solidFill>
                  <a:schemeClr val="lt1"/>
                </a:solidFill>
                <a:latin typeface="Raleway"/>
                <a:ea typeface="Raleway"/>
                <a:cs typeface="Raleway"/>
                <a:sym typeface="Raleway"/>
              </a:rPr>
              <a:t> en </a:t>
            </a:r>
            <a:r>
              <a:rPr lang="en-US" sz="1800" b="0" i="0" dirty="0" err="1">
                <a:solidFill>
                  <a:schemeClr val="lt1"/>
                </a:solidFill>
                <a:latin typeface="Raleway"/>
                <a:ea typeface="Raleway"/>
                <a:cs typeface="Raleway"/>
                <a:sym typeface="Raleway"/>
              </a:rPr>
              <a:t>een</a:t>
            </a:r>
            <a:r>
              <a:rPr lang="en-US" sz="1800" b="0" i="0" dirty="0">
                <a:solidFill>
                  <a:schemeClr val="lt1"/>
                </a:solidFill>
                <a:latin typeface="Raleway"/>
                <a:ea typeface="Raleway"/>
                <a:cs typeface="Raleway"/>
                <a:sym typeface="Raleway"/>
              </a:rPr>
              <a:t> </a:t>
            </a:r>
            <a:r>
              <a:rPr lang="en-US" sz="1800" b="0" i="0" dirty="0" err="1">
                <a:solidFill>
                  <a:schemeClr val="lt1"/>
                </a:solidFill>
                <a:latin typeface="Raleway"/>
                <a:ea typeface="Raleway"/>
                <a:cs typeface="Raleway"/>
                <a:sym typeface="Raleway"/>
              </a:rPr>
              <a:t>langetermijnverschuiving</a:t>
            </a:r>
            <a:r>
              <a:rPr lang="en-US" sz="1800" b="0" i="0" dirty="0">
                <a:solidFill>
                  <a:schemeClr val="lt1"/>
                </a:solidFill>
                <a:latin typeface="Raleway"/>
                <a:ea typeface="Raleway"/>
                <a:cs typeface="Raleway"/>
                <a:sym typeface="Raleway"/>
              </a:rPr>
              <a:t> van </a:t>
            </a:r>
            <a:r>
              <a:rPr lang="en-US" sz="1800" b="0" i="0" dirty="0" err="1">
                <a:solidFill>
                  <a:schemeClr val="lt1"/>
                </a:solidFill>
                <a:latin typeface="Raleway"/>
                <a:ea typeface="Raleway"/>
                <a:cs typeface="Raleway"/>
                <a:sym typeface="Raleway"/>
              </a:rPr>
              <a:t>voedselproductivisme</a:t>
            </a:r>
            <a:r>
              <a:rPr lang="en-US" sz="1800" b="0" i="0" dirty="0">
                <a:solidFill>
                  <a:schemeClr val="lt1"/>
                </a:solidFill>
                <a:latin typeface="Raleway"/>
                <a:ea typeface="Raleway"/>
                <a:cs typeface="Raleway"/>
                <a:sym typeface="Raleway"/>
              </a:rPr>
              <a:t> en </a:t>
            </a:r>
            <a:r>
              <a:rPr lang="en-US" sz="1800" b="0" i="0" dirty="0" err="1">
                <a:solidFill>
                  <a:schemeClr val="lt1"/>
                </a:solidFill>
                <a:latin typeface="Raleway"/>
                <a:ea typeface="Raleway"/>
                <a:cs typeface="Raleway"/>
                <a:sym typeface="Raleway"/>
              </a:rPr>
              <a:t>consumentisme</a:t>
            </a:r>
            <a:r>
              <a:rPr lang="en-US" sz="1800" b="0" i="0" dirty="0">
                <a:solidFill>
                  <a:schemeClr val="lt1"/>
                </a:solidFill>
                <a:latin typeface="Raleway"/>
                <a:ea typeface="Raleway"/>
                <a:cs typeface="Raleway"/>
                <a:sym typeface="Raleway"/>
              </a:rPr>
              <a:t> </a:t>
            </a:r>
            <a:r>
              <a:rPr lang="en-US" sz="1800" b="0" i="0" dirty="0" err="1">
                <a:solidFill>
                  <a:schemeClr val="lt1"/>
                </a:solidFill>
                <a:latin typeface="Raleway"/>
                <a:ea typeface="Raleway"/>
                <a:cs typeface="Raleway"/>
                <a:sym typeface="Raleway"/>
              </a:rPr>
              <a:t>naar</a:t>
            </a:r>
            <a:r>
              <a:rPr lang="en-US" sz="1800" b="0" i="0" dirty="0">
                <a:solidFill>
                  <a:schemeClr val="lt1"/>
                </a:solidFill>
                <a:latin typeface="Raleway"/>
                <a:ea typeface="Raleway"/>
                <a:cs typeface="Raleway"/>
                <a:sym typeface="Raleway"/>
              </a:rPr>
              <a:t> </a:t>
            </a:r>
            <a:r>
              <a:rPr lang="en-US" sz="1800" b="0" i="0" dirty="0" err="1">
                <a:solidFill>
                  <a:schemeClr val="lt1"/>
                </a:solidFill>
                <a:latin typeface="Raleway"/>
                <a:ea typeface="Raleway"/>
                <a:cs typeface="Raleway"/>
                <a:sym typeface="Raleway"/>
              </a:rPr>
              <a:t>voedselburgerschap</a:t>
            </a:r>
            <a:r>
              <a:rPr lang="en-US" sz="1800" b="0" i="0" dirty="0">
                <a:solidFill>
                  <a:schemeClr val="lt1"/>
                </a:solidFill>
                <a:latin typeface="Raleway"/>
                <a:ea typeface="Raleway"/>
                <a:cs typeface="Raleway"/>
                <a:sym typeface="Raleway"/>
              </a:rPr>
              <a:t> </a:t>
            </a:r>
            <a:r>
              <a:rPr lang="en-US" sz="1800" b="0" i="0" dirty="0" err="1">
                <a:solidFill>
                  <a:schemeClr val="lt1"/>
                </a:solidFill>
                <a:latin typeface="Raleway"/>
                <a:ea typeface="Raleway"/>
                <a:cs typeface="Raleway"/>
                <a:sym typeface="Raleway"/>
              </a:rPr>
              <a:t>bevorderen</a:t>
            </a:r>
            <a:r>
              <a:rPr lang="en-US" sz="1800" b="0" i="0" dirty="0">
                <a:solidFill>
                  <a:schemeClr val="lt1"/>
                </a:solidFill>
                <a:latin typeface="Raleway"/>
                <a:ea typeface="Raleway"/>
                <a:cs typeface="Raleway"/>
                <a:sym typeface="Raleway"/>
              </a:rPr>
              <a:t>".</a:t>
            </a:r>
            <a:endParaRPr sz="1800" b="0" i="0" dirty="0">
              <a:solidFill>
                <a:schemeClr val="lt1"/>
              </a:solidFill>
              <a:latin typeface="Raleway"/>
              <a:ea typeface="Raleway"/>
              <a:cs typeface="Raleway"/>
              <a:sym typeface="Raleway"/>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TotalTime>
  <Words>3567</Words>
  <Application>Microsoft Office PowerPoint</Application>
  <PresentationFormat>Breedbeeld</PresentationFormat>
  <Paragraphs>203</Paragraphs>
  <Slides>46</Slides>
  <Notes>46</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46</vt:i4>
      </vt:variant>
    </vt:vector>
  </HeadingPairs>
  <TitlesOfParts>
    <vt:vector size="52" baseType="lpstr">
      <vt:lpstr>Raleway SemiBold</vt:lpstr>
      <vt:lpstr>Raleway</vt:lpstr>
      <vt:lpstr>Calibri</vt:lpstr>
      <vt:lpstr>Montserrat Light</vt:lpstr>
      <vt:lpstr>Arial</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Gillian Keane</dc:creator>
  <cp:keywords>, docId:95E6A1189EFB82E15B0950CFE5C0BFCF</cp:keywords>
  <cp:lastModifiedBy>Julia Teeninga</cp:lastModifiedBy>
  <cp:revision>7</cp:revision>
  <dcterms:created xsi:type="dcterms:W3CDTF">2020-10-14T13:32:04Z</dcterms:created>
  <dcterms:modified xsi:type="dcterms:W3CDTF">2022-12-07T10:37:51Z</dcterms:modified>
</cp:coreProperties>
</file>